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ppt/diagrams/data32.xml" ContentType="application/vnd.openxmlformats-officedocument.drawingml.diagramData+xml"/>
  <Override PartName="/ppt/diagrams/layout32.xml" ContentType="application/vnd.openxmlformats-officedocument.drawingml.diagramLayout+xml"/>
  <Override PartName="/ppt/diagrams/quickStyle32.xml" ContentType="application/vnd.openxmlformats-officedocument.drawingml.diagramStyle+xml"/>
  <Override PartName="/ppt/diagrams/colors32.xml" ContentType="application/vnd.openxmlformats-officedocument.drawingml.diagramColors+xml"/>
  <Override PartName="/ppt/diagrams/drawing32.xml" ContentType="application/vnd.ms-office.drawingml.diagramDrawing+xml"/>
  <Override PartName="/ppt/diagrams/data33.xml" ContentType="application/vnd.openxmlformats-officedocument.drawingml.diagramData+xml"/>
  <Override PartName="/ppt/diagrams/layout33.xml" ContentType="application/vnd.openxmlformats-officedocument.drawingml.diagramLayout+xml"/>
  <Override PartName="/ppt/diagrams/quickStyle33.xml" ContentType="application/vnd.openxmlformats-officedocument.drawingml.diagramStyle+xml"/>
  <Override PartName="/ppt/diagrams/colors33.xml" ContentType="application/vnd.openxmlformats-officedocument.drawingml.diagramColors+xml"/>
  <Override PartName="/ppt/diagrams/drawing33.xml" ContentType="application/vnd.ms-office.drawingml.diagramDrawing+xml"/>
  <Override PartName="/ppt/diagrams/data34.xml" ContentType="application/vnd.openxmlformats-officedocument.drawingml.diagramData+xml"/>
  <Override PartName="/ppt/diagrams/layout34.xml" ContentType="application/vnd.openxmlformats-officedocument.drawingml.diagramLayout+xml"/>
  <Override PartName="/ppt/diagrams/quickStyle34.xml" ContentType="application/vnd.openxmlformats-officedocument.drawingml.diagramStyle+xml"/>
  <Override PartName="/ppt/diagrams/colors34.xml" ContentType="application/vnd.openxmlformats-officedocument.drawingml.diagramColors+xml"/>
  <Override PartName="/ppt/diagrams/drawing34.xml" ContentType="application/vnd.ms-office.drawingml.diagramDrawing+xml"/>
  <Override PartName="/ppt/diagrams/data35.xml" ContentType="application/vnd.openxmlformats-officedocument.drawingml.diagramData+xml"/>
  <Override PartName="/ppt/diagrams/layout35.xml" ContentType="application/vnd.openxmlformats-officedocument.drawingml.diagramLayout+xml"/>
  <Override PartName="/ppt/diagrams/quickStyle35.xml" ContentType="application/vnd.openxmlformats-officedocument.drawingml.diagramStyle+xml"/>
  <Override PartName="/ppt/diagrams/colors35.xml" ContentType="application/vnd.openxmlformats-officedocument.drawingml.diagramColors+xml"/>
  <Override PartName="/ppt/diagrams/drawing35.xml" ContentType="application/vnd.ms-office.drawingml.diagramDrawing+xml"/>
  <Override PartName="/ppt/diagrams/data36.xml" ContentType="application/vnd.openxmlformats-officedocument.drawingml.diagramData+xml"/>
  <Override PartName="/ppt/diagrams/layout36.xml" ContentType="application/vnd.openxmlformats-officedocument.drawingml.diagramLayout+xml"/>
  <Override PartName="/ppt/diagrams/quickStyle36.xml" ContentType="application/vnd.openxmlformats-officedocument.drawingml.diagramStyle+xml"/>
  <Override PartName="/ppt/diagrams/colors36.xml" ContentType="application/vnd.openxmlformats-officedocument.drawingml.diagramColors+xml"/>
  <Override PartName="/ppt/diagrams/drawing36.xml" ContentType="application/vnd.ms-office.drawingml.diagramDrawing+xml"/>
  <Override PartName="/ppt/diagrams/data37.xml" ContentType="application/vnd.openxmlformats-officedocument.drawingml.diagramData+xml"/>
  <Override PartName="/ppt/diagrams/layout37.xml" ContentType="application/vnd.openxmlformats-officedocument.drawingml.diagramLayout+xml"/>
  <Override PartName="/ppt/diagrams/quickStyle37.xml" ContentType="application/vnd.openxmlformats-officedocument.drawingml.diagramStyle+xml"/>
  <Override PartName="/ppt/diagrams/colors37.xml" ContentType="application/vnd.openxmlformats-officedocument.drawingml.diagramColors+xml"/>
  <Override PartName="/ppt/diagrams/drawing37.xml" ContentType="application/vnd.ms-office.drawingml.diagramDrawing+xml"/>
  <Override PartName="/ppt/diagrams/data38.xml" ContentType="application/vnd.openxmlformats-officedocument.drawingml.diagramData+xml"/>
  <Override PartName="/ppt/diagrams/layout38.xml" ContentType="application/vnd.openxmlformats-officedocument.drawingml.diagramLayout+xml"/>
  <Override PartName="/ppt/diagrams/quickStyle38.xml" ContentType="application/vnd.openxmlformats-officedocument.drawingml.diagramStyle+xml"/>
  <Override PartName="/ppt/diagrams/colors38.xml" ContentType="application/vnd.openxmlformats-officedocument.drawingml.diagramColors+xml"/>
  <Override PartName="/ppt/diagrams/drawing38.xml" ContentType="application/vnd.ms-office.drawingml.diagramDrawing+xml"/>
  <Override PartName="/ppt/diagrams/data39.xml" ContentType="application/vnd.openxmlformats-officedocument.drawingml.diagramData+xml"/>
  <Override PartName="/ppt/diagrams/layout39.xml" ContentType="application/vnd.openxmlformats-officedocument.drawingml.diagramLayout+xml"/>
  <Override PartName="/ppt/diagrams/quickStyle39.xml" ContentType="application/vnd.openxmlformats-officedocument.drawingml.diagramStyle+xml"/>
  <Override PartName="/ppt/diagrams/colors39.xml" ContentType="application/vnd.openxmlformats-officedocument.drawingml.diagramColors+xml"/>
  <Override PartName="/ppt/diagrams/drawing39.xml" ContentType="application/vnd.ms-office.drawingml.diagramDrawing+xml"/>
  <Override PartName="/ppt/diagrams/data40.xml" ContentType="application/vnd.openxmlformats-officedocument.drawingml.diagramData+xml"/>
  <Override PartName="/ppt/diagrams/layout40.xml" ContentType="application/vnd.openxmlformats-officedocument.drawingml.diagramLayout+xml"/>
  <Override PartName="/ppt/diagrams/quickStyle40.xml" ContentType="application/vnd.openxmlformats-officedocument.drawingml.diagramStyle+xml"/>
  <Override PartName="/ppt/diagrams/colors40.xml" ContentType="application/vnd.openxmlformats-officedocument.drawingml.diagramColors+xml"/>
  <Override PartName="/ppt/diagrams/drawing40.xml" ContentType="application/vnd.ms-office.drawingml.diagramDrawing+xml"/>
  <Override PartName="/ppt/diagrams/data41.xml" ContentType="application/vnd.openxmlformats-officedocument.drawingml.diagramData+xml"/>
  <Override PartName="/ppt/diagrams/layout41.xml" ContentType="application/vnd.openxmlformats-officedocument.drawingml.diagramLayout+xml"/>
  <Override PartName="/ppt/diagrams/quickStyle41.xml" ContentType="application/vnd.openxmlformats-officedocument.drawingml.diagramStyle+xml"/>
  <Override PartName="/ppt/diagrams/colors41.xml" ContentType="application/vnd.openxmlformats-officedocument.drawingml.diagramColors+xml"/>
  <Override PartName="/ppt/diagrams/drawing41.xml" ContentType="application/vnd.ms-office.drawingml.diagramDrawing+xml"/>
  <Override PartName="/ppt/diagrams/data42.xml" ContentType="application/vnd.openxmlformats-officedocument.drawingml.diagramData+xml"/>
  <Override PartName="/ppt/diagrams/layout42.xml" ContentType="application/vnd.openxmlformats-officedocument.drawingml.diagramLayout+xml"/>
  <Override PartName="/ppt/diagrams/quickStyle42.xml" ContentType="application/vnd.openxmlformats-officedocument.drawingml.diagramStyle+xml"/>
  <Override PartName="/ppt/diagrams/colors42.xml" ContentType="application/vnd.openxmlformats-officedocument.drawingml.diagramColors+xml"/>
  <Override PartName="/ppt/diagrams/drawing42.xml" ContentType="application/vnd.ms-office.drawingml.diagramDrawing+xml"/>
  <Override PartName="/ppt/diagrams/data43.xml" ContentType="application/vnd.openxmlformats-officedocument.drawingml.diagramData+xml"/>
  <Override PartName="/ppt/diagrams/layout43.xml" ContentType="application/vnd.openxmlformats-officedocument.drawingml.diagramLayout+xml"/>
  <Override PartName="/ppt/diagrams/quickStyle43.xml" ContentType="application/vnd.openxmlformats-officedocument.drawingml.diagramStyle+xml"/>
  <Override PartName="/ppt/diagrams/colors43.xml" ContentType="application/vnd.openxmlformats-officedocument.drawingml.diagramColors+xml"/>
  <Override PartName="/ppt/diagrams/drawing43.xml" ContentType="application/vnd.ms-office.drawingml.diagramDrawing+xml"/>
  <Override PartName="/ppt/diagrams/data44.xml" ContentType="application/vnd.openxmlformats-officedocument.drawingml.diagramData+xml"/>
  <Override PartName="/ppt/diagrams/layout44.xml" ContentType="application/vnd.openxmlformats-officedocument.drawingml.diagramLayout+xml"/>
  <Override PartName="/ppt/diagrams/quickStyle44.xml" ContentType="application/vnd.openxmlformats-officedocument.drawingml.diagramStyle+xml"/>
  <Override PartName="/ppt/diagrams/colors44.xml" ContentType="application/vnd.openxmlformats-officedocument.drawingml.diagramColors+xml"/>
  <Override PartName="/ppt/diagrams/drawing44.xml" ContentType="application/vnd.ms-office.drawingml.diagramDrawing+xml"/>
  <Override PartName="/ppt/diagrams/data45.xml" ContentType="application/vnd.openxmlformats-officedocument.drawingml.diagramData+xml"/>
  <Override PartName="/ppt/diagrams/layout45.xml" ContentType="application/vnd.openxmlformats-officedocument.drawingml.diagramLayout+xml"/>
  <Override PartName="/ppt/diagrams/quickStyle45.xml" ContentType="application/vnd.openxmlformats-officedocument.drawingml.diagramStyle+xml"/>
  <Override PartName="/ppt/diagrams/colors45.xml" ContentType="application/vnd.openxmlformats-officedocument.drawingml.diagramColors+xml"/>
  <Override PartName="/ppt/diagrams/drawing45.xml" ContentType="application/vnd.ms-office.drawingml.diagramDrawing+xml"/>
  <Override PartName="/ppt/diagrams/data46.xml" ContentType="application/vnd.openxmlformats-officedocument.drawingml.diagramData+xml"/>
  <Override PartName="/ppt/diagrams/layout46.xml" ContentType="application/vnd.openxmlformats-officedocument.drawingml.diagramLayout+xml"/>
  <Override PartName="/ppt/diagrams/quickStyle46.xml" ContentType="application/vnd.openxmlformats-officedocument.drawingml.diagramStyle+xml"/>
  <Override PartName="/ppt/diagrams/colors46.xml" ContentType="application/vnd.openxmlformats-officedocument.drawingml.diagramColors+xml"/>
  <Override PartName="/ppt/diagrams/drawing46.xml" ContentType="application/vnd.ms-office.drawingml.diagramDrawing+xml"/>
  <Override PartName="/ppt/diagrams/data47.xml" ContentType="application/vnd.openxmlformats-officedocument.drawingml.diagramData+xml"/>
  <Override PartName="/ppt/diagrams/layout47.xml" ContentType="application/vnd.openxmlformats-officedocument.drawingml.diagramLayout+xml"/>
  <Override PartName="/ppt/diagrams/quickStyle47.xml" ContentType="application/vnd.openxmlformats-officedocument.drawingml.diagramStyle+xml"/>
  <Override PartName="/ppt/diagrams/colors47.xml" ContentType="application/vnd.openxmlformats-officedocument.drawingml.diagramColors+xml"/>
  <Override PartName="/ppt/diagrams/drawing47.xml" ContentType="application/vnd.ms-office.drawingml.diagramDrawing+xml"/>
  <Override PartName="/ppt/diagrams/data48.xml" ContentType="application/vnd.openxmlformats-officedocument.drawingml.diagramData+xml"/>
  <Override PartName="/ppt/diagrams/layout48.xml" ContentType="application/vnd.openxmlformats-officedocument.drawingml.diagramLayout+xml"/>
  <Override PartName="/ppt/diagrams/quickStyle48.xml" ContentType="application/vnd.openxmlformats-officedocument.drawingml.diagramStyle+xml"/>
  <Override PartName="/ppt/diagrams/colors48.xml" ContentType="application/vnd.openxmlformats-officedocument.drawingml.diagramColors+xml"/>
  <Override PartName="/ppt/diagrams/drawing48.xml" ContentType="application/vnd.ms-office.drawingml.diagramDrawing+xml"/>
  <Override PartName="/ppt/diagrams/data49.xml" ContentType="application/vnd.openxmlformats-officedocument.drawingml.diagramData+xml"/>
  <Override PartName="/ppt/diagrams/layout49.xml" ContentType="application/vnd.openxmlformats-officedocument.drawingml.diagramLayout+xml"/>
  <Override PartName="/ppt/diagrams/quickStyle49.xml" ContentType="application/vnd.openxmlformats-officedocument.drawingml.diagramStyle+xml"/>
  <Override PartName="/ppt/diagrams/colors49.xml" ContentType="application/vnd.openxmlformats-officedocument.drawingml.diagramColors+xml"/>
  <Override PartName="/ppt/diagrams/drawing49.xml" ContentType="application/vnd.ms-office.drawingml.diagramDrawing+xml"/>
  <Override PartName="/ppt/diagrams/data50.xml" ContentType="application/vnd.openxmlformats-officedocument.drawingml.diagramData+xml"/>
  <Override PartName="/ppt/diagrams/layout50.xml" ContentType="application/vnd.openxmlformats-officedocument.drawingml.diagramLayout+xml"/>
  <Override PartName="/ppt/diagrams/quickStyle50.xml" ContentType="application/vnd.openxmlformats-officedocument.drawingml.diagramStyle+xml"/>
  <Override PartName="/ppt/diagrams/colors50.xml" ContentType="application/vnd.openxmlformats-officedocument.drawingml.diagramColors+xml"/>
  <Override PartName="/ppt/diagrams/drawing50.xml" ContentType="application/vnd.ms-office.drawingml.diagramDrawing+xml"/>
  <Override PartName="/ppt/diagrams/data51.xml" ContentType="application/vnd.openxmlformats-officedocument.drawingml.diagramData+xml"/>
  <Override PartName="/ppt/diagrams/layout51.xml" ContentType="application/vnd.openxmlformats-officedocument.drawingml.diagramLayout+xml"/>
  <Override PartName="/ppt/diagrams/quickStyle51.xml" ContentType="application/vnd.openxmlformats-officedocument.drawingml.diagramStyle+xml"/>
  <Override PartName="/ppt/diagrams/colors51.xml" ContentType="application/vnd.openxmlformats-officedocument.drawingml.diagramColors+xml"/>
  <Override PartName="/ppt/diagrams/drawing51.xml" ContentType="application/vnd.ms-office.drawingml.diagramDrawing+xml"/>
  <Override PartName="/ppt/diagrams/data52.xml" ContentType="application/vnd.openxmlformats-officedocument.drawingml.diagramData+xml"/>
  <Override PartName="/ppt/diagrams/layout52.xml" ContentType="application/vnd.openxmlformats-officedocument.drawingml.diagramLayout+xml"/>
  <Override PartName="/ppt/diagrams/quickStyle52.xml" ContentType="application/vnd.openxmlformats-officedocument.drawingml.diagramStyle+xml"/>
  <Override PartName="/ppt/diagrams/colors52.xml" ContentType="application/vnd.openxmlformats-officedocument.drawingml.diagramColors+xml"/>
  <Override PartName="/ppt/diagrams/drawing52.xml" ContentType="application/vnd.ms-office.drawingml.diagramDrawing+xml"/>
  <Override PartName="/ppt/diagrams/data53.xml" ContentType="application/vnd.openxmlformats-officedocument.drawingml.diagramData+xml"/>
  <Override PartName="/ppt/diagrams/layout53.xml" ContentType="application/vnd.openxmlformats-officedocument.drawingml.diagramLayout+xml"/>
  <Override PartName="/ppt/diagrams/quickStyle53.xml" ContentType="application/vnd.openxmlformats-officedocument.drawingml.diagramStyle+xml"/>
  <Override PartName="/ppt/diagrams/colors53.xml" ContentType="application/vnd.openxmlformats-officedocument.drawingml.diagramColors+xml"/>
  <Override PartName="/ppt/diagrams/drawing53.xml" ContentType="application/vnd.ms-office.drawingml.diagramDrawing+xml"/>
  <Override PartName="/ppt/diagrams/data54.xml" ContentType="application/vnd.openxmlformats-officedocument.drawingml.diagramData+xml"/>
  <Override PartName="/ppt/diagrams/layout54.xml" ContentType="application/vnd.openxmlformats-officedocument.drawingml.diagramLayout+xml"/>
  <Override PartName="/ppt/diagrams/quickStyle54.xml" ContentType="application/vnd.openxmlformats-officedocument.drawingml.diagramStyle+xml"/>
  <Override PartName="/ppt/diagrams/colors54.xml" ContentType="application/vnd.openxmlformats-officedocument.drawingml.diagramColors+xml"/>
  <Override PartName="/ppt/diagrams/drawing54.xml" ContentType="application/vnd.ms-office.drawingml.diagramDrawing+xml"/>
  <Override PartName="/ppt/diagrams/data55.xml" ContentType="application/vnd.openxmlformats-officedocument.drawingml.diagramData+xml"/>
  <Override PartName="/ppt/diagrams/layout55.xml" ContentType="application/vnd.openxmlformats-officedocument.drawingml.diagramLayout+xml"/>
  <Override PartName="/ppt/diagrams/quickStyle55.xml" ContentType="application/vnd.openxmlformats-officedocument.drawingml.diagramStyle+xml"/>
  <Override PartName="/ppt/diagrams/colors55.xml" ContentType="application/vnd.openxmlformats-officedocument.drawingml.diagramColors+xml"/>
  <Override PartName="/ppt/diagrams/drawing55.xml" ContentType="application/vnd.ms-office.drawingml.diagramDrawing+xml"/>
  <Override PartName="/ppt/diagrams/data56.xml" ContentType="application/vnd.openxmlformats-officedocument.drawingml.diagramData+xml"/>
  <Override PartName="/ppt/diagrams/layout56.xml" ContentType="application/vnd.openxmlformats-officedocument.drawingml.diagramLayout+xml"/>
  <Override PartName="/ppt/diagrams/quickStyle56.xml" ContentType="application/vnd.openxmlformats-officedocument.drawingml.diagramStyle+xml"/>
  <Override PartName="/ppt/diagrams/colors56.xml" ContentType="application/vnd.openxmlformats-officedocument.drawingml.diagramColors+xml"/>
  <Override PartName="/ppt/diagrams/drawing56.xml" ContentType="application/vnd.ms-office.drawingml.diagramDrawing+xml"/>
  <Override PartName="/ppt/diagrams/data57.xml" ContentType="application/vnd.openxmlformats-officedocument.drawingml.diagramData+xml"/>
  <Override PartName="/ppt/diagrams/layout57.xml" ContentType="application/vnd.openxmlformats-officedocument.drawingml.diagramLayout+xml"/>
  <Override PartName="/ppt/diagrams/quickStyle57.xml" ContentType="application/vnd.openxmlformats-officedocument.drawingml.diagramStyle+xml"/>
  <Override PartName="/ppt/diagrams/colors57.xml" ContentType="application/vnd.openxmlformats-officedocument.drawingml.diagramColors+xml"/>
  <Override PartName="/ppt/diagrams/drawing57.xml" ContentType="application/vnd.ms-office.drawingml.diagramDrawing+xml"/>
  <Override PartName="/ppt/diagrams/data58.xml" ContentType="application/vnd.openxmlformats-officedocument.drawingml.diagramData+xml"/>
  <Override PartName="/ppt/diagrams/layout58.xml" ContentType="application/vnd.openxmlformats-officedocument.drawingml.diagramLayout+xml"/>
  <Override PartName="/ppt/diagrams/quickStyle58.xml" ContentType="application/vnd.openxmlformats-officedocument.drawingml.diagramStyle+xml"/>
  <Override PartName="/ppt/diagrams/colors58.xml" ContentType="application/vnd.openxmlformats-officedocument.drawingml.diagramColors+xml"/>
  <Override PartName="/ppt/diagrams/drawing58.xml" ContentType="application/vnd.ms-office.drawingml.diagramDrawing+xml"/>
  <Override PartName="/ppt/diagrams/data59.xml" ContentType="application/vnd.openxmlformats-officedocument.drawingml.diagramData+xml"/>
  <Override PartName="/ppt/diagrams/layout59.xml" ContentType="application/vnd.openxmlformats-officedocument.drawingml.diagramLayout+xml"/>
  <Override PartName="/ppt/diagrams/quickStyle59.xml" ContentType="application/vnd.openxmlformats-officedocument.drawingml.diagramStyle+xml"/>
  <Override PartName="/ppt/diagrams/colors59.xml" ContentType="application/vnd.openxmlformats-officedocument.drawingml.diagramColors+xml"/>
  <Override PartName="/ppt/diagrams/drawing59.xml" ContentType="application/vnd.ms-office.drawingml.diagramDrawing+xml"/>
  <Override PartName="/ppt/diagrams/data60.xml" ContentType="application/vnd.openxmlformats-officedocument.drawingml.diagramData+xml"/>
  <Override PartName="/ppt/diagrams/layout60.xml" ContentType="application/vnd.openxmlformats-officedocument.drawingml.diagramLayout+xml"/>
  <Override PartName="/ppt/diagrams/quickStyle60.xml" ContentType="application/vnd.openxmlformats-officedocument.drawingml.diagramStyle+xml"/>
  <Override PartName="/ppt/diagrams/colors60.xml" ContentType="application/vnd.openxmlformats-officedocument.drawingml.diagramColors+xml"/>
  <Override PartName="/ppt/diagrams/drawing60.xml" ContentType="application/vnd.ms-office.drawingml.diagramDrawing+xml"/>
  <Override PartName="/ppt/diagrams/data61.xml" ContentType="application/vnd.openxmlformats-officedocument.drawingml.diagramData+xml"/>
  <Override PartName="/ppt/diagrams/layout61.xml" ContentType="application/vnd.openxmlformats-officedocument.drawingml.diagramLayout+xml"/>
  <Override PartName="/ppt/diagrams/quickStyle61.xml" ContentType="application/vnd.openxmlformats-officedocument.drawingml.diagramStyle+xml"/>
  <Override PartName="/ppt/diagrams/colors61.xml" ContentType="application/vnd.openxmlformats-officedocument.drawingml.diagramColors+xml"/>
  <Override PartName="/ppt/diagrams/drawing61.xml" ContentType="application/vnd.ms-office.drawingml.diagramDrawing+xml"/>
  <Override PartName="/ppt/diagrams/data62.xml" ContentType="application/vnd.openxmlformats-officedocument.drawingml.diagramData+xml"/>
  <Override PartName="/ppt/diagrams/layout62.xml" ContentType="application/vnd.openxmlformats-officedocument.drawingml.diagramLayout+xml"/>
  <Override PartName="/ppt/diagrams/quickStyle62.xml" ContentType="application/vnd.openxmlformats-officedocument.drawingml.diagramStyle+xml"/>
  <Override PartName="/ppt/diagrams/colors62.xml" ContentType="application/vnd.openxmlformats-officedocument.drawingml.diagramColors+xml"/>
  <Override PartName="/ppt/diagrams/drawing62.xml" ContentType="application/vnd.ms-office.drawingml.diagramDrawing+xml"/>
  <Override PartName="/ppt/diagrams/data63.xml" ContentType="application/vnd.openxmlformats-officedocument.drawingml.diagramData+xml"/>
  <Override PartName="/ppt/diagrams/layout63.xml" ContentType="application/vnd.openxmlformats-officedocument.drawingml.diagramLayout+xml"/>
  <Override PartName="/ppt/diagrams/quickStyle63.xml" ContentType="application/vnd.openxmlformats-officedocument.drawingml.diagramStyle+xml"/>
  <Override PartName="/ppt/diagrams/colors63.xml" ContentType="application/vnd.openxmlformats-officedocument.drawingml.diagramColors+xml"/>
  <Override PartName="/ppt/diagrams/drawing63.xml" ContentType="application/vnd.ms-office.drawingml.diagramDrawing+xml"/>
  <Override PartName="/ppt/diagrams/data64.xml" ContentType="application/vnd.openxmlformats-officedocument.drawingml.diagramData+xml"/>
  <Override PartName="/ppt/diagrams/layout64.xml" ContentType="application/vnd.openxmlformats-officedocument.drawingml.diagramLayout+xml"/>
  <Override PartName="/ppt/diagrams/quickStyle64.xml" ContentType="application/vnd.openxmlformats-officedocument.drawingml.diagramStyle+xml"/>
  <Override PartName="/ppt/diagrams/colors64.xml" ContentType="application/vnd.openxmlformats-officedocument.drawingml.diagramColors+xml"/>
  <Override PartName="/ppt/diagrams/drawing64.xml" ContentType="application/vnd.ms-office.drawingml.diagramDrawing+xml"/>
  <Override PartName="/ppt/diagrams/data65.xml" ContentType="application/vnd.openxmlformats-officedocument.drawingml.diagramData+xml"/>
  <Override PartName="/ppt/diagrams/layout65.xml" ContentType="application/vnd.openxmlformats-officedocument.drawingml.diagramLayout+xml"/>
  <Override PartName="/ppt/diagrams/quickStyle65.xml" ContentType="application/vnd.openxmlformats-officedocument.drawingml.diagramStyle+xml"/>
  <Override PartName="/ppt/diagrams/colors65.xml" ContentType="application/vnd.openxmlformats-officedocument.drawingml.diagramColors+xml"/>
  <Override PartName="/ppt/diagrams/drawing65.xml" ContentType="application/vnd.ms-office.drawingml.diagramDrawing+xml"/>
  <Override PartName="/ppt/diagrams/data66.xml" ContentType="application/vnd.openxmlformats-officedocument.drawingml.diagramData+xml"/>
  <Override PartName="/ppt/diagrams/layout66.xml" ContentType="application/vnd.openxmlformats-officedocument.drawingml.diagramLayout+xml"/>
  <Override PartName="/ppt/diagrams/quickStyle66.xml" ContentType="application/vnd.openxmlformats-officedocument.drawingml.diagramStyle+xml"/>
  <Override PartName="/ppt/diagrams/colors66.xml" ContentType="application/vnd.openxmlformats-officedocument.drawingml.diagramColors+xml"/>
  <Override PartName="/ppt/diagrams/drawing66.xml" ContentType="application/vnd.ms-office.drawingml.diagramDrawing+xml"/>
  <Override PartName="/ppt/diagrams/data67.xml" ContentType="application/vnd.openxmlformats-officedocument.drawingml.diagramData+xml"/>
  <Override PartName="/ppt/diagrams/layout67.xml" ContentType="application/vnd.openxmlformats-officedocument.drawingml.diagramLayout+xml"/>
  <Override PartName="/ppt/diagrams/quickStyle67.xml" ContentType="application/vnd.openxmlformats-officedocument.drawingml.diagramStyle+xml"/>
  <Override PartName="/ppt/diagrams/colors67.xml" ContentType="application/vnd.openxmlformats-officedocument.drawingml.diagramColors+xml"/>
  <Override PartName="/ppt/diagrams/drawing67.xml" ContentType="application/vnd.ms-office.drawingml.diagramDrawing+xml"/>
  <Override PartName="/ppt/diagrams/data68.xml" ContentType="application/vnd.openxmlformats-officedocument.drawingml.diagramData+xml"/>
  <Override PartName="/ppt/diagrams/layout68.xml" ContentType="application/vnd.openxmlformats-officedocument.drawingml.diagramLayout+xml"/>
  <Override PartName="/ppt/diagrams/quickStyle68.xml" ContentType="application/vnd.openxmlformats-officedocument.drawingml.diagramStyle+xml"/>
  <Override PartName="/ppt/diagrams/colors68.xml" ContentType="application/vnd.openxmlformats-officedocument.drawingml.diagramColors+xml"/>
  <Override PartName="/ppt/diagrams/drawing68.xml" ContentType="application/vnd.ms-office.drawingml.diagramDrawing+xml"/>
  <Override PartName="/ppt/diagrams/data69.xml" ContentType="application/vnd.openxmlformats-officedocument.drawingml.diagramData+xml"/>
  <Override PartName="/ppt/diagrams/layout69.xml" ContentType="application/vnd.openxmlformats-officedocument.drawingml.diagramLayout+xml"/>
  <Override PartName="/ppt/diagrams/quickStyle69.xml" ContentType="application/vnd.openxmlformats-officedocument.drawingml.diagramStyle+xml"/>
  <Override PartName="/ppt/diagrams/colors69.xml" ContentType="application/vnd.openxmlformats-officedocument.drawingml.diagramColors+xml"/>
  <Override PartName="/ppt/diagrams/drawing69.xml" ContentType="application/vnd.ms-office.drawingml.diagramDrawing+xml"/>
  <Override PartName="/ppt/diagrams/data70.xml" ContentType="application/vnd.openxmlformats-officedocument.drawingml.diagramData+xml"/>
  <Override PartName="/ppt/diagrams/layout70.xml" ContentType="application/vnd.openxmlformats-officedocument.drawingml.diagramLayout+xml"/>
  <Override PartName="/ppt/diagrams/quickStyle70.xml" ContentType="application/vnd.openxmlformats-officedocument.drawingml.diagramStyle+xml"/>
  <Override PartName="/ppt/diagrams/colors70.xml" ContentType="application/vnd.openxmlformats-officedocument.drawingml.diagramColors+xml"/>
  <Override PartName="/ppt/diagrams/drawing70.xml" ContentType="application/vnd.ms-office.drawingml.diagramDrawing+xml"/>
  <Override PartName="/ppt/diagrams/data71.xml" ContentType="application/vnd.openxmlformats-officedocument.drawingml.diagramData+xml"/>
  <Override PartName="/ppt/diagrams/layout71.xml" ContentType="application/vnd.openxmlformats-officedocument.drawingml.diagramLayout+xml"/>
  <Override PartName="/ppt/diagrams/quickStyle71.xml" ContentType="application/vnd.openxmlformats-officedocument.drawingml.diagramStyle+xml"/>
  <Override PartName="/ppt/diagrams/colors71.xml" ContentType="application/vnd.openxmlformats-officedocument.drawingml.diagramColors+xml"/>
  <Override PartName="/ppt/diagrams/drawing71.xml" ContentType="application/vnd.ms-office.drawingml.diagramDrawing+xml"/>
  <Override PartName="/ppt/diagrams/data72.xml" ContentType="application/vnd.openxmlformats-officedocument.drawingml.diagramData+xml"/>
  <Override PartName="/ppt/diagrams/layout72.xml" ContentType="application/vnd.openxmlformats-officedocument.drawingml.diagramLayout+xml"/>
  <Override PartName="/ppt/diagrams/quickStyle72.xml" ContentType="application/vnd.openxmlformats-officedocument.drawingml.diagramStyle+xml"/>
  <Override PartName="/ppt/diagrams/colors72.xml" ContentType="application/vnd.openxmlformats-officedocument.drawingml.diagramColors+xml"/>
  <Override PartName="/ppt/diagrams/drawing72.xml" ContentType="application/vnd.ms-office.drawingml.diagramDrawing+xml"/>
  <Override PartName="/ppt/diagrams/data73.xml" ContentType="application/vnd.openxmlformats-officedocument.drawingml.diagramData+xml"/>
  <Override PartName="/ppt/diagrams/layout73.xml" ContentType="application/vnd.openxmlformats-officedocument.drawingml.diagramLayout+xml"/>
  <Override PartName="/ppt/diagrams/quickStyle73.xml" ContentType="application/vnd.openxmlformats-officedocument.drawingml.diagramStyle+xml"/>
  <Override PartName="/ppt/diagrams/colors73.xml" ContentType="application/vnd.openxmlformats-officedocument.drawingml.diagramColors+xml"/>
  <Override PartName="/ppt/diagrams/drawing73.xml" ContentType="application/vnd.ms-office.drawingml.diagramDrawing+xml"/>
  <Override PartName="/ppt/diagrams/data74.xml" ContentType="application/vnd.openxmlformats-officedocument.drawingml.diagramData+xml"/>
  <Override PartName="/ppt/diagrams/layout74.xml" ContentType="application/vnd.openxmlformats-officedocument.drawingml.diagramLayout+xml"/>
  <Override PartName="/ppt/diagrams/quickStyle74.xml" ContentType="application/vnd.openxmlformats-officedocument.drawingml.diagramStyle+xml"/>
  <Override PartName="/ppt/diagrams/colors74.xml" ContentType="application/vnd.openxmlformats-officedocument.drawingml.diagramColors+xml"/>
  <Override PartName="/ppt/diagrams/drawing74.xml" ContentType="application/vnd.ms-office.drawingml.diagramDrawing+xml"/>
  <Override PartName="/ppt/diagrams/data75.xml" ContentType="application/vnd.openxmlformats-officedocument.drawingml.diagramData+xml"/>
  <Override PartName="/ppt/diagrams/layout75.xml" ContentType="application/vnd.openxmlformats-officedocument.drawingml.diagramLayout+xml"/>
  <Override PartName="/ppt/diagrams/quickStyle75.xml" ContentType="application/vnd.openxmlformats-officedocument.drawingml.diagramStyle+xml"/>
  <Override PartName="/ppt/diagrams/colors75.xml" ContentType="application/vnd.openxmlformats-officedocument.drawingml.diagramColors+xml"/>
  <Override PartName="/ppt/diagrams/drawing75.xml" ContentType="application/vnd.ms-office.drawingml.diagramDrawing+xml"/>
  <Override PartName="/ppt/diagrams/data76.xml" ContentType="application/vnd.openxmlformats-officedocument.drawingml.diagramData+xml"/>
  <Override PartName="/ppt/diagrams/layout76.xml" ContentType="application/vnd.openxmlformats-officedocument.drawingml.diagramLayout+xml"/>
  <Override PartName="/ppt/diagrams/quickStyle76.xml" ContentType="application/vnd.openxmlformats-officedocument.drawingml.diagramStyle+xml"/>
  <Override PartName="/ppt/diagrams/colors76.xml" ContentType="application/vnd.openxmlformats-officedocument.drawingml.diagramColors+xml"/>
  <Override PartName="/ppt/diagrams/drawing76.xml" ContentType="application/vnd.ms-office.drawingml.diagramDrawing+xml"/>
  <Override PartName="/ppt/diagrams/data77.xml" ContentType="application/vnd.openxmlformats-officedocument.drawingml.diagramData+xml"/>
  <Override PartName="/ppt/diagrams/layout77.xml" ContentType="application/vnd.openxmlformats-officedocument.drawingml.diagramLayout+xml"/>
  <Override PartName="/ppt/diagrams/quickStyle77.xml" ContentType="application/vnd.openxmlformats-officedocument.drawingml.diagramStyle+xml"/>
  <Override PartName="/ppt/diagrams/colors77.xml" ContentType="application/vnd.openxmlformats-officedocument.drawingml.diagramColors+xml"/>
  <Override PartName="/ppt/diagrams/drawing77.xml" ContentType="application/vnd.ms-office.drawingml.diagramDrawing+xml"/>
  <Override PartName="/ppt/diagrams/data78.xml" ContentType="application/vnd.openxmlformats-officedocument.drawingml.diagramData+xml"/>
  <Override PartName="/ppt/diagrams/layout78.xml" ContentType="application/vnd.openxmlformats-officedocument.drawingml.diagramLayout+xml"/>
  <Override PartName="/ppt/diagrams/quickStyle78.xml" ContentType="application/vnd.openxmlformats-officedocument.drawingml.diagramStyle+xml"/>
  <Override PartName="/ppt/diagrams/colors78.xml" ContentType="application/vnd.openxmlformats-officedocument.drawingml.diagramColors+xml"/>
  <Override PartName="/ppt/diagrams/drawing7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6"/>
  </p:notesMasterIdLst>
  <p:handoutMasterIdLst>
    <p:handoutMasterId r:id="rId97"/>
  </p:handoutMasterIdLst>
  <p:sldIdLst>
    <p:sldId id="259" r:id="rId2"/>
    <p:sldId id="271" r:id="rId3"/>
    <p:sldId id="373" r:id="rId4"/>
    <p:sldId id="260" r:id="rId5"/>
    <p:sldId id="266" r:id="rId6"/>
    <p:sldId id="267" r:id="rId7"/>
    <p:sldId id="366" r:id="rId8"/>
    <p:sldId id="279" r:id="rId9"/>
    <p:sldId id="280" r:id="rId10"/>
    <p:sldId id="275" r:id="rId11"/>
    <p:sldId id="285" r:id="rId12"/>
    <p:sldId id="276" r:id="rId13"/>
    <p:sldId id="287" r:id="rId14"/>
    <p:sldId id="277" r:id="rId15"/>
    <p:sldId id="270" r:id="rId16"/>
    <p:sldId id="282" r:id="rId17"/>
    <p:sldId id="283" r:id="rId18"/>
    <p:sldId id="286" r:id="rId19"/>
    <p:sldId id="288" r:id="rId20"/>
    <p:sldId id="289" r:id="rId21"/>
    <p:sldId id="290" r:id="rId22"/>
    <p:sldId id="291" r:id="rId23"/>
    <p:sldId id="292" r:id="rId24"/>
    <p:sldId id="293" r:id="rId25"/>
    <p:sldId id="294" r:id="rId26"/>
    <p:sldId id="295" r:id="rId27"/>
    <p:sldId id="281" r:id="rId28"/>
    <p:sldId id="284" r:id="rId29"/>
    <p:sldId id="296" r:id="rId30"/>
    <p:sldId id="297" r:id="rId31"/>
    <p:sldId id="274" r:id="rId32"/>
    <p:sldId id="298" r:id="rId33"/>
    <p:sldId id="312" r:id="rId34"/>
    <p:sldId id="278" r:id="rId35"/>
    <p:sldId id="299" r:id="rId36"/>
    <p:sldId id="300" r:id="rId37"/>
    <p:sldId id="301" r:id="rId38"/>
    <p:sldId id="302" r:id="rId39"/>
    <p:sldId id="313" r:id="rId40"/>
    <p:sldId id="303" r:id="rId41"/>
    <p:sldId id="309" r:id="rId42"/>
    <p:sldId id="304" r:id="rId43"/>
    <p:sldId id="305" r:id="rId44"/>
    <p:sldId id="306" r:id="rId45"/>
    <p:sldId id="314" r:id="rId46"/>
    <p:sldId id="308" r:id="rId47"/>
    <p:sldId id="310" r:id="rId48"/>
    <p:sldId id="311" r:id="rId49"/>
    <p:sldId id="315" r:id="rId50"/>
    <p:sldId id="316" r:id="rId51"/>
    <p:sldId id="317" r:id="rId52"/>
    <p:sldId id="367" r:id="rId53"/>
    <p:sldId id="368" r:id="rId54"/>
    <p:sldId id="370" r:id="rId55"/>
    <p:sldId id="371" r:id="rId56"/>
    <p:sldId id="318" r:id="rId57"/>
    <p:sldId id="319" r:id="rId58"/>
    <p:sldId id="320" r:id="rId59"/>
    <p:sldId id="322" r:id="rId60"/>
    <p:sldId id="321" r:id="rId61"/>
    <p:sldId id="323" r:id="rId62"/>
    <p:sldId id="324" r:id="rId63"/>
    <p:sldId id="329" r:id="rId64"/>
    <p:sldId id="325" r:id="rId65"/>
    <p:sldId id="326" r:id="rId66"/>
    <p:sldId id="327" r:id="rId67"/>
    <p:sldId id="330" r:id="rId68"/>
    <p:sldId id="332" r:id="rId69"/>
    <p:sldId id="333" r:id="rId70"/>
    <p:sldId id="334" r:id="rId71"/>
    <p:sldId id="335" r:id="rId72"/>
    <p:sldId id="336" r:id="rId73"/>
    <p:sldId id="337" r:id="rId74"/>
    <p:sldId id="338" r:id="rId75"/>
    <p:sldId id="339" r:id="rId76"/>
    <p:sldId id="341" r:id="rId77"/>
    <p:sldId id="342" r:id="rId78"/>
    <p:sldId id="343" r:id="rId79"/>
    <p:sldId id="347" r:id="rId80"/>
    <p:sldId id="346" r:id="rId81"/>
    <p:sldId id="348" r:id="rId82"/>
    <p:sldId id="349" r:id="rId83"/>
    <p:sldId id="351" r:id="rId84"/>
    <p:sldId id="353" r:id="rId85"/>
    <p:sldId id="354" r:id="rId86"/>
    <p:sldId id="355" r:id="rId87"/>
    <p:sldId id="356" r:id="rId88"/>
    <p:sldId id="357" r:id="rId89"/>
    <p:sldId id="358" r:id="rId90"/>
    <p:sldId id="360" r:id="rId91"/>
    <p:sldId id="361" r:id="rId92"/>
    <p:sldId id="362" r:id="rId93"/>
    <p:sldId id="372" r:id="rId94"/>
    <p:sldId id="265" r:id="rId95"/>
  </p:sldIdLst>
  <p:sldSz cx="12188825"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48" autoAdjust="0"/>
    <p:restoredTop sz="98754" autoAdjust="0"/>
  </p:normalViewPr>
  <p:slideViewPr>
    <p:cSldViewPr>
      <p:cViewPr>
        <p:scale>
          <a:sx n="75" d="100"/>
          <a:sy n="75" d="100"/>
        </p:scale>
        <p:origin x="-492" y="-78"/>
      </p:cViewPr>
      <p:guideLst>
        <p:guide orient="horz" pos="2160"/>
        <p:guide orient="horz" pos="1008"/>
        <p:guide orient="horz" pos="3792"/>
        <p:guide orient="horz" pos="1152"/>
        <p:guide orient="horz" pos="3360"/>
        <p:guide orient="horz" pos="3072"/>
        <p:guide orient="horz" pos="884"/>
        <p:guide orient="horz" pos="524"/>
        <p:guide orient="horz" pos="2784"/>
        <p:guide pos="3839"/>
        <p:guide pos="981"/>
        <p:guide pos="7029"/>
        <p:guide pos="6719"/>
        <p:guide pos="6143"/>
        <p:guide pos="4005"/>
        <p:guide pos="527"/>
        <p:guide pos="7151"/>
      </p:guideLst>
    </p:cSldViewPr>
  </p:slideViewPr>
  <p:outlineViewPr>
    <p:cViewPr>
      <p:scale>
        <a:sx n="33" d="100"/>
        <a:sy n="33" d="100"/>
      </p:scale>
      <p:origin x="0" y="7068"/>
    </p:cViewPr>
  </p:outlineViewPr>
  <p:notesTextViewPr>
    <p:cViewPr>
      <p:scale>
        <a:sx n="1" d="1"/>
        <a:sy n="1" d="1"/>
      </p:scale>
      <p:origin x="0" y="0"/>
    </p:cViewPr>
  </p:notesTextViewPr>
  <p:notesViewPr>
    <p:cSldViewPr>
      <p:cViewPr varScale="1">
        <p:scale>
          <a:sx n="89" d="100"/>
          <a:sy n="89" d="100"/>
        </p:scale>
        <p:origin x="379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_rels/data19.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4#1">
  <dgm:title val=""/>
  <dgm:desc val=""/>
  <dgm:catLst>
    <dgm:cat type="accent1" pri="11400"/>
  </dgm:catLst>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1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3#5">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1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1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1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1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1_2#2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1_2#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accent1_2#2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accent1_2#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accent1_2#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accent1_2#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accent1_2#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3.xml><?xml version="1.0" encoding="utf-8"?>
<dgm:colorsDef xmlns:dgm="http://schemas.openxmlformats.org/drawingml/2006/diagram" xmlns:a="http://schemas.openxmlformats.org/drawingml/2006/main" uniqueId="urn:microsoft.com/office/officeart/2005/8/colors/accent1_2#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4.xml><?xml version="1.0" encoding="utf-8"?>
<dgm:colorsDef xmlns:dgm="http://schemas.openxmlformats.org/drawingml/2006/diagram" xmlns:a="http://schemas.openxmlformats.org/drawingml/2006/main" uniqueId="urn:microsoft.com/office/officeart/2005/8/colors/accent1_2#2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5.xml><?xml version="1.0" encoding="utf-8"?>
<dgm:colorsDef xmlns:dgm="http://schemas.openxmlformats.org/drawingml/2006/diagram" xmlns:a="http://schemas.openxmlformats.org/drawingml/2006/main" uniqueId="urn:microsoft.com/office/officeart/2005/8/colors/accent1_2#2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6.xml><?xml version="1.0" encoding="utf-8"?>
<dgm:colorsDef xmlns:dgm="http://schemas.openxmlformats.org/drawingml/2006/diagram" xmlns:a="http://schemas.openxmlformats.org/drawingml/2006/main" uniqueId="urn:microsoft.com/office/officeart/2005/8/colors/accent1_2#2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7.xml><?xml version="1.0" encoding="utf-8"?>
<dgm:colorsDef xmlns:dgm="http://schemas.openxmlformats.org/drawingml/2006/diagram" xmlns:a="http://schemas.openxmlformats.org/drawingml/2006/main" uniqueId="urn:microsoft.com/office/officeart/2005/8/colors/accent1_2#2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8.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49.xml><?xml version="1.0" encoding="utf-8"?>
<dgm:colorsDef xmlns:dgm="http://schemas.openxmlformats.org/drawingml/2006/diagram" xmlns:a="http://schemas.openxmlformats.org/drawingml/2006/main" uniqueId="urn:microsoft.com/office/officeart/2005/8/colors/accent1_2#2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1">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colors50.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51.xml><?xml version="1.0" encoding="utf-8"?>
<dgm:colorsDef xmlns:dgm="http://schemas.openxmlformats.org/drawingml/2006/diagram" xmlns:a="http://schemas.openxmlformats.org/drawingml/2006/main" uniqueId="urn:microsoft.com/office/officeart/2005/8/colors/accent1_2#3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2.xml><?xml version="1.0" encoding="utf-8"?>
<dgm:colorsDef xmlns:dgm="http://schemas.openxmlformats.org/drawingml/2006/diagram" xmlns:a="http://schemas.openxmlformats.org/drawingml/2006/main" uniqueId="urn:microsoft.com/office/officeart/2005/8/colors/accent1_2#3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3.xml><?xml version="1.0" encoding="utf-8"?>
<dgm:colorsDef xmlns:dgm="http://schemas.openxmlformats.org/drawingml/2006/diagram" xmlns:a="http://schemas.openxmlformats.org/drawingml/2006/main" uniqueId="urn:microsoft.com/office/officeart/2005/8/colors/accent1_3#6">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colors54.xml><?xml version="1.0" encoding="utf-8"?>
<dgm:colorsDef xmlns:dgm="http://schemas.openxmlformats.org/drawingml/2006/diagram" xmlns:a="http://schemas.openxmlformats.org/drawingml/2006/main" uniqueId="urn:microsoft.com/office/officeart/2005/8/colors/accent1_2#3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5.xml><?xml version="1.0" encoding="utf-8"?>
<dgm:colorsDef xmlns:dgm="http://schemas.openxmlformats.org/drawingml/2006/diagram" xmlns:a="http://schemas.openxmlformats.org/drawingml/2006/main" uniqueId="urn:microsoft.com/office/officeart/2005/8/colors/accent1_2#3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6.xml><?xml version="1.0" encoding="utf-8"?>
<dgm:colorsDef xmlns:dgm="http://schemas.openxmlformats.org/drawingml/2006/diagram" xmlns:a="http://schemas.openxmlformats.org/drawingml/2006/main" uniqueId="urn:microsoft.com/office/officeart/2005/8/colors/accent1_2#3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7.xml><?xml version="1.0" encoding="utf-8"?>
<dgm:colorsDef xmlns:dgm="http://schemas.openxmlformats.org/drawingml/2006/diagram" xmlns:a="http://schemas.openxmlformats.org/drawingml/2006/main" uniqueId="urn:microsoft.com/office/officeart/2005/8/colors/accent1_2#3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8.xml><?xml version="1.0" encoding="utf-8"?>
<dgm:colorsDef xmlns:dgm="http://schemas.openxmlformats.org/drawingml/2006/diagram" xmlns:a="http://schemas.openxmlformats.org/drawingml/2006/main" uniqueId="urn:microsoft.com/office/officeart/2005/8/colors/accent1_2#3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9.xml><?xml version="1.0" encoding="utf-8"?>
<dgm:colorsDef xmlns:dgm="http://schemas.openxmlformats.org/drawingml/2006/diagram" xmlns:a="http://schemas.openxmlformats.org/drawingml/2006/main" uniqueId="urn:microsoft.com/office/officeart/2005/8/colors/accent1_2#3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3#2">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colors60.xml><?xml version="1.0" encoding="utf-8"?>
<dgm:colorsDef xmlns:dgm="http://schemas.openxmlformats.org/drawingml/2006/diagram" xmlns:a="http://schemas.openxmlformats.org/drawingml/2006/main" uniqueId="urn:microsoft.com/office/officeart/2005/8/colors/accent1_2#3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1.xml><?xml version="1.0" encoding="utf-8"?>
<dgm:colorsDef xmlns:dgm="http://schemas.openxmlformats.org/drawingml/2006/diagram" xmlns:a="http://schemas.openxmlformats.org/drawingml/2006/main" uniqueId="urn:microsoft.com/office/officeart/2005/8/colors/accent1_2#3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2.xml><?xml version="1.0" encoding="utf-8"?>
<dgm:colorsDef xmlns:dgm="http://schemas.openxmlformats.org/drawingml/2006/diagram" xmlns:a="http://schemas.openxmlformats.org/drawingml/2006/main" uniqueId="urn:microsoft.com/office/officeart/2005/8/colors/accent1_2#4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3.xml><?xml version="1.0" encoding="utf-8"?>
<dgm:colorsDef xmlns:dgm="http://schemas.openxmlformats.org/drawingml/2006/diagram" xmlns:a="http://schemas.openxmlformats.org/drawingml/2006/main" uniqueId="urn:microsoft.com/office/officeart/2005/8/colors/accent1_2#4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4.xml><?xml version="1.0" encoding="utf-8"?>
<dgm:colorsDef xmlns:dgm="http://schemas.openxmlformats.org/drawingml/2006/diagram" xmlns:a="http://schemas.openxmlformats.org/drawingml/2006/main" uniqueId="urn:microsoft.com/office/officeart/2005/8/colors/accent1_2#4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5.xml><?xml version="1.0" encoding="utf-8"?>
<dgm:colorsDef xmlns:dgm="http://schemas.openxmlformats.org/drawingml/2006/diagram" xmlns:a="http://schemas.openxmlformats.org/drawingml/2006/main" uniqueId="urn:microsoft.com/office/officeart/2005/8/colors/accent1_2#4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6.xml><?xml version="1.0" encoding="utf-8"?>
<dgm:colorsDef xmlns:dgm="http://schemas.openxmlformats.org/drawingml/2006/diagram" xmlns:a="http://schemas.openxmlformats.org/drawingml/2006/main" uniqueId="urn:microsoft.com/office/officeart/2005/8/colors/accent1_2#4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7.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68.xml><?xml version="1.0" encoding="utf-8"?>
<dgm:colorsDef xmlns:dgm="http://schemas.openxmlformats.org/drawingml/2006/diagram" xmlns:a="http://schemas.openxmlformats.org/drawingml/2006/main" uniqueId="urn:microsoft.com/office/officeart/2005/8/colors/accent1_2#45">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9.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3#3">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colors70.xml><?xml version="1.0" encoding="utf-8"?>
<dgm:colorsDef xmlns:dgm="http://schemas.openxmlformats.org/drawingml/2006/diagram" xmlns:a="http://schemas.openxmlformats.org/drawingml/2006/main" uniqueId="urn:microsoft.com/office/officeart/2005/8/colors/accent1_2#46">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1.xml><?xml version="1.0" encoding="utf-8"?>
<dgm:colorsDef xmlns:dgm="http://schemas.openxmlformats.org/drawingml/2006/diagram" xmlns:a="http://schemas.openxmlformats.org/drawingml/2006/main" uniqueId="urn:microsoft.com/office/officeart/2005/8/colors/accent1_2#47">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2.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73.xml><?xml version="1.0" encoding="utf-8"?>
<dgm:colorsDef xmlns:dgm="http://schemas.openxmlformats.org/drawingml/2006/diagram" xmlns:a="http://schemas.openxmlformats.org/drawingml/2006/main" uniqueId="urn:microsoft.com/office/officeart/2005/8/colors/accent1_2#48">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4.xml><?xml version="1.0" encoding="utf-8"?>
<dgm:colorsDef xmlns:dgm="http://schemas.openxmlformats.org/drawingml/2006/diagram" xmlns:a="http://schemas.openxmlformats.org/drawingml/2006/main" uniqueId="urn:microsoft.com/office/officeart/2005/8/colors/accent1_2#49">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5.xml><?xml version="1.0" encoding="utf-8"?>
<dgm:colorsDef xmlns:dgm="http://schemas.openxmlformats.org/drawingml/2006/diagram" xmlns:a="http://schemas.openxmlformats.org/drawingml/2006/main" uniqueId="urn:microsoft.com/office/officeart/2005/8/colors/accent1_2#50">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6.xml><?xml version="1.0" encoding="utf-8"?>
<dgm:colorsDef xmlns:dgm="http://schemas.openxmlformats.org/drawingml/2006/diagram" xmlns:a="http://schemas.openxmlformats.org/drawingml/2006/main" uniqueId="urn:microsoft.com/office/officeart/2005/8/colors/accent1_2#5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7.xml><?xml version="1.0" encoding="utf-8"?>
<dgm:colorsDef xmlns:dgm="http://schemas.openxmlformats.org/drawingml/2006/diagram" xmlns:a="http://schemas.openxmlformats.org/drawingml/2006/main" uniqueId="urn:microsoft.com/office/officeart/2005/8/colors/colorful1#9">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78.xml><?xml version="1.0" encoding="utf-8"?>
<dgm:colorsDef xmlns:dgm="http://schemas.openxmlformats.org/drawingml/2006/diagram" xmlns:a="http://schemas.openxmlformats.org/drawingml/2006/main" uniqueId="urn:microsoft.com/office/officeart/2005/8/colors/colorful1#10">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3#4">
  <dgm:title val=""/>
  <dgm:desc val=""/>
  <dgm:catLst>
    <dgm:cat type="accent1" pri="11300"/>
  </dgm:catLst>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0">
    <dgm:fillClrLst meth="repeat">
      <a:schemeClr val="accent1">
        <a:shade val="80000"/>
      </a:schemeClr>
    </dgm:fillClrLst>
    <dgm:linClrLst meth="repeat">
      <a:schemeClr val="lt1"/>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39E51FD-6AC8-4CE5-8FF0-6569E2A88249}" type="doc">
      <dgm:prSet loTypeId="urn:microsoft.com/office/officeart/2005/8/layout/hProcess11" loCatId="process" qsTypeId="urn:microsoft.com/office/officeart/2005/8/quickstyle/simple1" qsCatId="simple" csTypeId="urn:microsoft.com/office/officeart/2005/8/colors/accent1_4" csCatId="accent1" phldr="1"/>
      <dgm:spPr/>
      <dgm:t>
        <a:bodyPr/>
        <a:lstStyle/>
        <a:p>
          <a:endParaRPr lang="es-MX"/>
        </a:p>
      </dgm:t>
    </dgm:pt>
    <dgm:pt modelId="{8FCDE8F8-73CC-466D-A022-D38D3EF3369D}">
      <dgm:prSet phldrT="[Texto]"/>
      <dgm:spPr/>
      <dgm:t>
        <a:bodyPr/>
        <a:lstStyle/>
        <a:p>
          <a:pPr algn="ctr"/>
          <a:r>
            <a:rPr lang="es-MX" b="1" dirty="0" smtClean="0"/>
            <a:t>1812</a:t>
          </a:r>
        </a:p>
        <a:p>
          <a:pPr algn="just"/>
          <a:r>
            <a:rPr lang="es-MX" dirty="0" smtClean="0"/>
            <a:t>Colegios Electorales</a:t>
          </a:r>
          <a:endParaRPr lang="es-MX" dirty="0"/>
        </a:p>
      </dgm:t>
    </dgm:pt>
    <dgm:pt modelId="{5842C2D7-DBE9-4AA4-BC0B-98F876F2596F}" type="parTrans" cxnId="{6FE0AABE-DD9F-43F0-B6D5-946B18FA0673}">
      <dgm:prSet/>
      <dgm:spPr/>
      <dgm:t>
        <a:bodyPr/>
        <a:lstStyle/>
        <a:p>
          <a:endParaRPr lang="es-MX"/>
        </a:p>
      </dgm:t>
    </dgm:pt>
    <dgm:pt modelId="{69A9350D-D16D-4CE8-A182-423284CD1CD7}" type="sibTrans" cxnId="{6FE0AABE-DD9F-43F0-B6D5-946B18FA0673}">
      <dgm:prSet/>
      <dgm:spPr/>
      <dgm:t>
        <a:bodyPr/>
        <a:lstStyle/>
        <a:p>
          <a:endParaRPr lang="es-MX"/>
        </a:p>
      </dgm:t>
    </dgm:pt>
    <dgm:pt modelId="{890CC0B6-08BC-4B8B-B378-BEF72E97121C}">
      <dgm:prSet phldrT="[Texto]"/>
      <dgm:spPr/>
      <dgm:t>
        <a:bodyPr/>
        <a:lstStyle/>
        <a:p>
          <a:pPr algn="ctr"/>
          <a:r>
            <a:rPr lang="es-MX" b="1" dirty="0" smtClean="0"/>
            <a:t>1986</a:t>
          </a:r>
        </a:p>
        <a:p>
          <a:pPr algn="just"/>
          <a:r>
            <a:rPr lang="es-MX" dirty="0" smtClean="0"/>
            <a:t>Nacimiento del Tribunal de lo Contencioso Electoral (TRICOEL)</a:t>
          </a:r>
          <a:endParaRPr lang="es-MX" dirty="0"/>
        </a:p>
      </dgm:t>
    </dgm:pt>
    <dgm:pt modelId="{D9C6FB61-D818-42E7-B012-345B260BA0BA}" type="parTrans" cxnId="{CBBAA103-8E30-47AD-BEC7-978B5DF754B2}">
      <dgm:prSet/>
      <dgm:spPr/>
      <dgm:t>
        <a:bodyPr/>
        <a:lstStyle/>
        <a:p>
          <a:endParaRPr lang="es-MX"/>
        </a:p>
      </dgm:t>
    </dgm:pt>
    <dgm:pt modelId="{E2E2B56A-60B0-45CD-BEF7-1A7C57E7020A}" type="sibTrans" cxnId="{CBBAA103-8E30-47AD-BEC7-978B5DF754B2}">
      <dgm:prSet/>
      <dgm:spPr/>
      <dgm:t>
        <a:bodyPr/>
        <a:lstStyle/>
        <a:p>
          <a:endParaRPr lang="es-MX"/>
        </a:p>
      </dgm:t>
    </dgm:pt>
    <dgm:pt modelId="{4817F50A-EA51-403E-8BBE-EF18989A6E66}">
      <dgm:prSet phldrT="[Texto]"/>
      <dgm:spPr/>
      <dgm:t>
        <a:bodyPr/>
        <a:lstStyle/>
        <a:p>
          <a:pPr algn="ctr"/>
          <a:r>
            <a:rPr lang="es-MX" b="1" dirty="0" smtClean="0"/>
            <a:t>1990</a:t>
          </a:r>
        </a:p>
        <a:p>
          <a:pPr algn="just"/>
          <a:r>
            <a:rPr lang="es-MX" dirty="0" smtClean="0"/>
            <a:t>Tribunal Electoral Federal (TRIFE) y existencia de un sistema de medios de impugnación</a:t>
          </a:r>
          <a:endParaRPr lang="es-MX" dirty="0"/>
        </a:p>
      </dgm:t>
    </dgm:pt>
    <dgm:pt modelId="{78BD2320-77AB-4A8E-A942-11245EDBFAD1}" type="parTrans" cxnId="{756332FE-8161-4EAD-817F-80A22C6CD6E0}">
      <dgm:prSet/>
      <dgm:spPr/>
      <dgm:t>
        <a:bodyPr/>
        <a:lstStyle/>
        <a:p>
          <a:endParaRPr lang="es-MX"/>
        </a:p>
      </dgm:t>
    </dgm:pt>
    <dgm:pt modelId="{8790530A-A871-42BF-BFBF-A0F24BBD49B2}" type="sibTrans" cxnId="{756332FE-8161-4EAD-817F-80A22C6CD6E0}">
      <dgm:prSet/>
      <dgm:spPr/>
      <dgm:t>
        <a:bodyPr/>
        <a:lstStyle/>
        <a:p>
          <a:endParaRPr lang="es-MX"/>
        </a:p>
      </dgm:t>
    </dgm:pt>
    <dgm:pt modelId="{95D49DDC-DBC2-4CF3-8DED-FED14598DA49}">
      <dgm:prSet/>
      <dgm:spPr/>
      <dgm:t>
        <a:bodyPr/>
        <a:lstStyle/>
        <a:p>
          <a:pPr algn="ctr"/>
          <a:r>
            <a:rPr lang="es-MX" b="1" dirty="0" smtClean="0"/>
            <a:t>1993</a:t>
          </a:r>
        </a:p>
        <a:p>
          <a:pPr algn="just"/>
          <a:r>
            <a:rPr lang="es-MX" b="0" dirty="0" smtClean="0"/>
            <a:t>Extinción de los Colegios Electorales, prevaleciendo únicamente la calificación para la elección presidencial </a:t>
          </a:r>
          <a:endParaRPr lang="es-MX" b="0" dirty="0"/>
        </a:p>
      </dgm:t>
    </dgm:pt>
    <dgm:pt modelId="{FC1AE535-2AA6-4EDD-AA23-9BC8197A3ACA}" type="parTrans" cxnId="{FE2D4BD9-2243-4EFF-881A-4A06653EA38C}">
      <dgm:prSet/>
      <dgm:spPr/>
      <dgm:t>
        <a:bodyPr/>
        <a:lstStyle/>
        <a:p>
          <a:endParaRPr lang="es-MX"/>
        </a:p>
      </dgm:t>
    </dgm:pt>
    <dgm:pt modelId="{47367BD2-9D24-447E-9049-53A4ABC3740A}" type="sibTrans" cxnId="{FE2D4BD9-2243-4EFF-881A-4A06653EA38C}">
      <dgm:prSet/>
      <dgm:spPr/>
      <dgm:t>
        <a:bodyPr/>
        <a:lstStyle/>
        <a:p>
          <a:endParaRPr lang="es-MX"/>
        </a:p>
      </dgm:t>
    </dgm:pt>
    <dgm:pt modelId="{15A78EA4-362F-4055-8F04-1F4FD778C8F1}">
      <dgm:prSet/>
      <dgm:spPr/>
      <dgm:t>
        <a:bodyPr/>
        <a:lstStyle/>
        <a:p>
          <a:pPr algn="ctr"/>
          <a:r>
            <a:rPr lang="es-MX" b="1" dirty="0" smtClean="0"/>
            <a:t>1996</a:t>
          </a:r>
        </a:p>
        <a:p>
          <a:pPr algn="just"/>
          <a:r>
            <a:rPr lang="es-MX" dirty="0" smtClean="0"/>
            <a:t>Desaparición de los Colegios Electorales, retirándole la elección presidencial, y el Tribunal Electoral Federal (TRIFE) se incorpora al Poder Judicial, donde se crea el Tribunal Electoral del Poder Judicial de la Federación.</a:t>
          </a:r>
        </a:p>
        <a:p>
          <a:pPr algn="ctr"/>
          <a:endParaRPr lang="es-MX" dirty="0" smtClean="0"/>
        </a:p>
        <a:p>
          <a:pPr algn="just"/>
          <a:r>
            <a:rPr lang="es-MX" dirty="0" smtClean="0"/>
            <a:t>Creación del Juicio para la protección de los derechos político-electorales del ciudadano</a:t>
          </a:r>
          <a:endParaRPr lang="es-MX" dirty="0"/>
        </a:p>
      </dgm:t>
    </dgm:pt>
    <dgm:pt modelId="{3A7B233D-CDAE-4679-AC6F-6B48EA8AFBFE}" type="parTrans" cxnId="{1368DBC8-E32C-417C-AEA9-8A1600512F01}">
      <dgm:prSet/>
      <dgm:spPr/>
      <dgm:t>
        <a:bodyPr/>
        <a:lstStyle/>
        <a:p>
          <a:endParaRPr lang="es-MX"/>
        </a:p>
      </dgm:t>
    </dgm:pt>
    <dgm:pt modelId="{657FE937-60E3-4ECA-99DC-05083959792A}" type="sibTrans" cxnId="{1368DBC8-E32C-417C-AEA9-8A1600512F01}">
      <dgm:prSet/>
      <dgm:spPr/>
      <dgm:t>
        <a:bodyPr/>
        <a:lstStyle/>
        <a:p>
          <a:endParaRPr lang="es-MX"/>
        </a:p>
      </dgm:t>
    </dgm:pt>
    <dgm:pt modelId="{90EFBDB4-4E53-473A-97F5-3C7AECB24CD7}" type="pres">
      <dgm:prSet presAssocID="{E39E51FD-6AC8-4CE5-8FF0-6569E2A88249}" presName="Name0" presStyleCnt="0">
        <dgm:presLayoutVars>
          <dgm:dir/>
          <dgm:resizeHandles val="exact"/>
        </dgm:presLayoutVars>
      </dgm:prSet>
      <dgm:spPr/>
    </dgm:pt>
    <dgm:pt modelId="{75D20288-27E6-4F73-8652-B841CE059894}" type="pres">
      <dgm:prSet presAssocID="{E39E51FD-6AC8-4CE5-8FF0-6569E2A88249}" presName="arrow" presStyleLbl="bgShp" presStyleIdx="0" presStyleCnt="1"/>
      <dgm:spPr/>
      <dgm:t>
        <a:bodyPr/>
        <a:lstStyle/>
        <a:p>
          <a:endParaRPr lang="es-MX"/>
        </a:p>
      </dgm:t>
    </dgm:pt>
    <dgm:pt modelId="{D240E27B-5F06-4E50-A183-7E1099FE5019}" type="pres">
      <dgm:prSet presAssocID="{E39E51FD-6AC8-4CE5-8FF0-6569E2A88249}" presName="points" presStyleCnt="0"/>
      <dgm:spPr/>
    </dgm:pt>
    <dgm:pt modelId="{0C6A0AAE-0DFF-47B3-978B-2BED2F3F39F6}" type="pres">
      <dgm:prSet presAssocID="{8FCDE8F8-73CC-466D-A022-D38D3EF3369D}" presName="compositeA" presStyleCnt="0"/>
      <dgm:spPr/>
    </dgm:pt>
    <dgm:pt modelId="{70896E77-996F-4C74-AA88-196B849A92DD}" type="pres">
      <dgm:prSet presAssocID="{8FCDE8F8-73CC-466D-A022-D38D3EF3369D}" presName="textA" presStyleLbl="revTx" presStyleIdx="0" presStyleCnt="5">
        <dgm:presLayoutVars>
          <dgm:bulletEnabled val="1"/>
        </dgm:presLayoutVars>
      </dgm:prSet>
      <dgm:spPr/>
      <dgm:t>
        <a:bodyPr/>
        <a:lstStyle/>
        <a:p>
          <a:endParaRPr lang="es-MX"/>
        </a:p>
      </dgm:t>
    </dgm:pt>
    <dgm:pt modelId="{A133394B-3697-4453-BBAC-F4092B406D58}" type="pres">
      <dgm:prSet presAssocID="{8FCDE8F8-73CC-466D-A022-D38D3EF3369D}" presName="circleA" presStyleLbl="node1" presStyleIdx="0" presStyleCnt="5"/>
      <dgm:spPr/>
    </dgm:pt>
    <dgm:pt modelId="{E9E4F26A-E28D-4EAB-936E-F62DA56D554F}" type="pres">
      <dgm:prSet presAssocID="{8FCDE8F8-73CC-466D-A022-D38D3EF3369D}" presName="spaceA" presStyleCnt="0"/>
      <dgm:spPr/>
    </dgm:pt>
    <dgm:pt modelId="{2B7ACFF7-D167-44C0-A654-EDF786B28EA7}" type="pres">
      <dgm:prSet presAssocID="{69A9350D-D16D-4CE8-A182-423284CD1CD7}" presName="space" presStyleCnt="0"/>
      <dgm:spPr/>
    </dgm:pt>
    <dgm:pt modelId="{FF2837C6-F5C9-4923-B934-ACBCB12C50DF}" type="pres">
      <dgm:prSet presAssocID="{890CC0B6-08BC-4B8B-B378-BEF72E97121C}" presName="compositeB" presStyleCnt="0"/>
      <dgm:spPr/>
    </dgm:pt>
    <dgm:pt modelId="{F37BC7B4-4757-407E-8920-A57CB986E55C}" type="pres">
      <dgm:prSet presAssocID="{890CC0B6-08BC-4B8B-B378-BEF72E97121C}" presName="textB" presStyleLbl="revTx" presStyleIdx="1" presStyleCnt="5">
        <dgm:presLayoutVars>
          <dgm:bulletEnabled val="1"/>
        </dgm:presLayoutVars>
      </dgm:prSet>
      <dgm:spPr/>
      <dgm:t>
        <a:bodyPr/>
        <a:lstStyle/>
        <a:p>
          <a:endParaRPr lang="es-MX"/>
        </a:p>
      </dgm:t>
    </dgm:pt>
    <dgm:pt modelId="{249FAE51-EA39-417A-925B-545065B7BE86}" type="pres">
      <dgm:prSet presAssocID="{890CC0B6-08BC-4B8B-B378-BEF72E97121C}" presName="circleB" presStyleLbl="node1" presStyleIdx="1" presStyleCnt="5"/>
      <dgm:spPr/>
    </dgm:pt>
    <dgm:pt modelId="{F7A90AB7-07F9-47C2-83D1-731C710931BD}" type="pres">
      <dgm:prSet presAssocID="{890CC0B6-08BC-4B8B-B378-BEF72E97121C}" presName="spaceB" presStyleCnt="0"/>
      <dgm:spPr/>
    </dgm:pt>
    <dgm:pt modelId="{E7F07CE4-0E29-484F-B01B-2EF8C2E77569}" type="pres">
      <dgm:prSet presAssocID="{E2E2B56A-60B0-45CD-BEF7-1A7C57E7020A}" presName="space" presStyleCnt="0"/>
      <dgm:spPr/>
    </dgm:pt>
    <dgm:pt modelId="{973BB246-3FE3-4AB4-82AA-32B57B1EBAAF}" type="pres">
      <dgm:prSet presAssocID="{4817F50A-EA51-403E-8BBE-EF18989A6E66}" presName="compositeA" presStyleCnt="0"/>
      <dgm:spPr/>
    </dgm:pt>
    <dgm:pt modelId="{7C346F76-BEF7-41DA-972E-A37DF9FBB77F}" type="pres">
      <dgm:prSet presAssocID="{4817F50A-EA51-403E-8BBE-EF18989A6E66}" presName="textA" presStyleLbl="revTx" presStyleIdx="2" presStyleCnt="5">
        <dgm:presLayoutVars>
          <dgm:bulletEnabled val="1"/>
        </dgm:presLayoutVars>
      </dgm:prSet>
      <dgm:spPr/>
      <dgm:t>
        <a:bodyPr/>
        <a:lstStyle/>
        <a:p>
          <a:endParaRPr lang="es-MX"/>
        </a:p>
      </dgm:t>
    </dgm:pt>
    <dgm:pt modelId="{30314313-0D5C-4882-A292-C874F29C0994}" type="pres">
      <dgm:prSet presAssocID="{4817F50A-EA51-403E-8BBE-EF18989A6E66}" presName="circleA" presStyleLbl="node1" presStyleIdx="2" presStyleCnt="5"/>
      <dgm:spPr/>
    </dgm:pt>
    <dgm:pt modelId="{97E4B6F3-8868-46C1-B985-D4BC9E4A043B}" type="pres">
      <dgm:prSet presAssocID="{4817F50A-EA51-403E-8BBE-EF18989A6E66}" presName="spaceA" presStyleCnt="0"/>
      <dgm:spPr/>
    </dgm:pt>
    <dgm:pt modelId="{2E160EED-95D8-4B40-B641-228E20232C39}" type="pres">
      <dgm:prSet presAssocID="{8790530A-A871-42BF-BFBF-A0F24BBD49B2}" presName="space" presStyleCnt="0"/>
      <dgm:spPr/>
    </dgm:pt>
    <dgm:pt modelId="{87D010C8-A74D-446E-B933-25D15D5D6A7C}" type="pres">
      <dgm:prSet presAssocID="{95D49DDC-DBC2-4CF3-8DED-FED14598DA49}" presName="compositeB" presStyleCnt="0"/>
      <dgm:spPr/>
    </dgm:pt>
    <dgm:pt modelId="{6E486E4D-BE40-4AC1-BE67-6D004BBF0568}" type="pres">
      <dgm:prSet presAssocID="{95D49DDC-DBC2-4CF3-8DED-FED14598DA49}" presName="textB" presStyleLbl="revTx" presStyleIdx="3" presStyleCnt="5">
        <dgm:presLayoutVars>
          <dgm:bulletEnabled val="1"/>
        </dgm:presLayoutVars>
      </dgm:prSet>
      <dgm:spPr/>
      <dgm:t>
        <a:bodyPr/>
        <a:lstStyle/>
        <a:p>
          <a:endParaRPr lang="es-MX"/>
        </a:p>
      </dgm:t>
    </dgm:pt>
    <dgm:pt modelId="{260C734B-0FE9-4FC8-9674-23936BDDC030}" type="pres">
      <dgm:prSet presAssocID="{95D49DDC-DBC2-4CF3-8DED-FED14598DA49}" presName="circleB" presStyleLbl="node1" presStyleIdx="3" presStyleCnt="5"/>
      <dgm:spPr/>
    </dgm:pt>
    <dgm:pt modelId="{9F1866E0-544B-40CB-A75B-F42868F58AE9}" type="pres">
      <dgm:prSet presAssocID="{95D49DDC-DBC2-4CF3-8DED-FED14598DA49}" presName="spaceB" presStyleCnt="0"/>
      <dgm:spPr/>
    </dgm:pt>
    <dgm:pt modelId="{075690A4-F1B8-4CED-AB5E-00A54D7E4382}" type="pres">
      <dgm:prSet presAssocID="{47367BD2-9D24-447E-9049-53A4ABC3740A}" presName="space" presStyleCnt="0"/>
      <dgm:spPr/>
    </dgm:pt>
    <dgm:pt modelId="{E3144E52-7348-421E-B36F-AC300A5E99E0}" type="pres">
      <dgm:prSet presAssocID="{15A78EA4-362F-4055-8F04-1F4FD778C8F1}" presName="compositeA" presStyleCnt="0"/>
      <dgm:spPr/>
    </dgm:pt>
    <dgm:pt modelId="{7DF3E10D-8C58-4CB6-9C3C-8BBB5F1BA5BB}" type="pres">
      <dgm:prSet presAssocID="{15A78EA4-362F-4055-8F04-1F4FD778C8F1}" presName="textA" presStyleLbl="revTx" presStyleIdx="4" presStyleCnt="5" custScaleX="194043" custLinFactNeighborX="-14280" custLinFactNeighborY="2545">
        <dgm:presLayoutVars>
          <dgm:bulletEnabled val="1"/>
        </dgm:presLayoutVars>
      </dgm:prSet>
      <dgm:spPr/>
      <dgm:t>
        <a:bodyPr/>
        <a:lstStyle/>
        <a:p>
          <a:endParaRPr lang="es-MX"/>
        </a:p>
      </dgm:t>
    </dgm:pt>
    <dgm:pt modelId="{D167F425-3D2D-48B2-AEFB-D453D464B063}" type="pres">
      <dgm:prSet presAssocID="{15A78EA4-362F-4055-8F04-1F4FD778C8F1}" presName="circleA" presStyleLbl="node1" presStyleIdx="4" presStyleCnt="5"/>
      <dgm:spPr/>
    </dgm:pt>
    <dgm:pt modelId="{959182B8-A883-4D0F-9E9F-BF89B0051345}" type="pres">
      <dgm:prSet presAssocID="{15A78EA4-362F-4055-8F04-1F4FD778C8F1}" presName="spaceA" presStyleCnt="0"/>
      <dgm:spPr/>
    </dgm:pt>
  </dgm:ptLst>
  <dgm:cxnLst>
    <dgm:cxn modelId="{6763EB7C-0E09-42C5-8C93-71C8036CD143}" type="presOf" srcId="{E39E51FD-6AC8-4CE5-8FF0-6569E2A88249}" destId="{90EFBDB4-4E53-473A-97F5-3C7AECB24CD7}" srcOrd="0" destOrd="0" presId="urn:microsoft.com/office/officeart/2005/8/layout/hProcess11"/>
    <dgm:cxn modelId="{19755D5F-1120-406F-8C8A-8D50ADBCDC32}" type="presOf" srcId="{95D49DDC-DBC2-4CF3-8DED-FED14598DA49}" destId="{6E486E4D-BE40-4AC1-BE67-6D004BBF0568}" srcOrd="0" destOrd="0" presId="urn:microsoft.com/office/officeart/2005/8/layout/hProcess11"/>
    <dgm:cxn modelId="{489AF400-A40F-45EC-A396-FC8D009A5429}" type="presOf" srcId="{4817F50A-EA51-403E-8BBE-EF18989A6E66}" destId="{7C346F76-BEF7-41DA-972E-A37DF9FBB77F}" srcOrd="0" destOrd="0" presId="urn:microsoft.com/office/officeart/2005/8/layout/hProcess11"/>
    <dgm:cxn modelId="{CBBAA103-8E30-47AD-BEC7-978B5DF754B2}" srcId="{E39E51FD-6AC8-4CE5-8FF0-6569E2A88249}" destId="{890CC0B6-08BC-4B8B-B378-BEF72E97121C}" srcOrd="1" destOrd="0" parTransId="{D9C6FB61-D818-42E7-B012-345B260BA0BA}" sibTransId="{E2E2B56A-60B0-45CD-BEF7-1A7C57E7020A}"/>
    <dgm:cxn modelId="{025B5172-758E-4AB1-ACDA-620C90D91E2B}" type="presOf" srcId="{8FCDE8F8-73CC-466D-A022-D38D3EF3369D}" destId="{70896E77-996F-4C74-AA88-196B849A92DD}" srcOrd="0" destOrd="0" presId="urn:microsoft.com/office/officeart/2005/8/layout/hProcess11"/>
    <dgm:cxn modelId="{1368DBC8-E32C-417C-AEA9-8A1600512F01}" srcId="{E39E51FD-6AC8-4CE5-8FF0-6569E2A88249}" destId="{15A78EA4-362F-4055-8F04-1F4FD778C8F1}" srcOrd="4" destOrd="0" parTransId="{3A7B233D-CDAE-4679-AC6F-6B48EA8AFBFE}" sibTransId="{657FE937-60E3-4ECA-99DC-05083959792A}"/>
    <dgm:cxn modelId="{FE2D4BD9-2243-4EFF-881A-4A06653EA38C}" srcId="{E39E51FD-6AC8-4CE5-8FF0-6569E2A88249}" destId="{95D49DDC-DBC2-4CF3-8DED-FED14598DA49}" srcOrd="3" destOrd="0" parTransId="{FC1AE535-2AA6-4EDD-AA23-9BC8197A3ACA}" sibTransId="{47367BD2-9D24-447E-9049-53A4ABC3740A}"/>
    <dgm:cxn modelId="{756332FE-8161-4EAD-817F-80A22C6CD6E0}" srcId="{E39E51FD-6AC8-4CE5-8FF0-6569E2A88249}" destId="{4817F50A-EA51-403E-8BBE-EF18989A6E66}" srcOrd="2" destOrd="0" parTransId="{78BD2320-77AB-4A8E-A942-11245EDBFAD1}" sibTransId="{8790530A-A871-42BF-BFBF-A0F24BBD49B2}"/>
    <dgm:cxn modelId="{6FE0AABE-DD9F-43F0-B6D5-946B18FA0673}" srcId="{E39E51FD-6AC8-4CE5-8FF0-6569E2A88249}" destId="{8FCDE8F8-73CC-466D-A022-D38D3EF3369D}" srcOrd="0" destOrd="0" parTransId="{5842C2D7-DBE9-4AA4-BC0B-98F876F2596F}" sibTransId="{69A9350D-D16D-4CE8-A182-423284CD1CD7}"/>
    <dgm:cxn modelId="{6005BEC6-6F67-4B01-8E1B-47ACECAB57B4}" type="presOf" srcId="{890CC0B6-08BC-4B8B-B378-BEF72E97121C}" destId="{F37BC7B4-4757-407E-8920-A57CB986E55C}" srcOrd="0" destOrd="0" presId="urn:microsoft.com/office/officeart/2005/8/layout/hProcess11"/>
    <dgm:cxn modelId="{FD4283D5-5B41-4808-85D0-5A98261AE88A}" type="presOf" srcId="{15A78EA4-362F-4055-8F04-1F4FD778C8F1}" destId="{7DF3E10D-8C58-4CB6-9C3C-8BBB5F1BA5BB}" srcOrd="0" destOrd="0" presId="urn:microsoft.com/office/officeart/2005/8/layout/hProcess11"/>
    <dgm:cxn modelId="{806E5358-29F8-47EA-8916-0CC97865F534}" type="presParOf" srcId="{90EFBDB4-4E53-473A-97F5-3C7AECB24CD7}" destId="{75D20288-27E6-4F73-8652-B841CE059894}" srcOrd="0" destOrd="0" presId="urn:microsoft.com/office/officeart/2005/8/layout/hProcess11"/>
    <dgm:cxn modelId="{D83E70C5-B459-465C-A525-EFD7C162DE02}" type="presParOf" srcId="{90EFBDB4-4E53-473A-97F5-3C7AECB24CD7}" destId="{D240E27B-5F06-4E50-A183-7E1099FE5019}" srcOrd="1" destOrd="0" presId="urn:microsoft.com/office/officeart/2005/8/layout/hProcess11"/>
    <dgm:cxn modelId="{DC06E850-B3CA-4CFB-85E8-071671FE63A7}" type="presParOf" srcId="{D240E27B-5F06-4E50-A183-7E1099FE5019}" destId="{0C6A0AAE-0DFF-47B3-978B-2BED2F3F39F6}" srcOrd="0" destOrd="0" presId="urn:microsoft.com/office/officeart/2005/8/layout/hProcess11"/>
    <dgm:cxn modelId="{489AE2DC-8C12-496C-803A-B8E22A268218}" type="presParOf" srcId="{0C6A0AAE-0DFF-47B3-978B-2BED2F3F39F6}" destId="{70896E77-996F-4C74-AA88-196B849A92DD}" srcOrd="0" destOrd="0" presId="urn:microsoft.com/office/officeart/2005/8/layout/hProcess11"/>
    <dgm:cxn modelId="{770F4EFA-E3A2-44E7-8A57-0CF67D2DEAFE}" type="presParOf" srcId="{0C6A0AAE-0DFF-47B3-978B-2BED2F3F39F6}" destId="{A133394B-3697-4453-BBAC-F4092B406D58}" srcOrd="1" destOrd="0" presId="urn:microsoft.com/office/officeart/2005/8/layout/hProcess11"/>
    <dgm:cxn modelId="{FFFB8AA7-21B5-4EBD-9B68-E5F059DC7B07}" type="presParOf" srcId="{0C6A0AAE-0DFF-47B3-978B-2BED2F3F39F6}" destId="{E9E4F26A-E28D-4EAB-936E-F62DA56D554F}" srcOrd="2" destOrd="0" presId="urn:microsoft.com/office/officeart/2005/8/layout/hProcess11"/>
    <dgm:cxn modelId="{50F7E990-B71D-455A-920B-709191206A03}" type="presParOf" srcId="{D240E27B-5F06-4E50-A183-7E1099FE5019}" destId="{2B7ACFF7-D167-44C0-A654-EDF786B28EA7}" srcOrd="1" destOrd="0" presId="urn:microsoft.com/office/officeart/2005/8/layout/hProcess11"/>
    <dgm:cxn modelId="{858BFEF5-8EBB-42A3-9C4C-305287DDF3CB}" type="presParOf" srcId="{D240E27B-5F06-4E50-A183-7E1099FE5019}" destId="{FF2837C6-F5C9-4923-B934-ACBCB12C50DF}" srcOrd="2" destOrd="0" presId="urn:microsoft.com/office/officeart/2005/8/layout/hProcess11"/>
    <dgm:cxn modelId="{533BD604-FD4F-4557-911B-D143EB5FAABA}" type="presParOf" srcId="{FF2837C6-F5C9-4923-B934-ACBCB12C50DF}" destId="{F37BC7B4-4757-407E-8920-A57CB986E55C}" srcOrd="0" destOrd="0" presId="urn:microsoft.com/office/officeart/2005/8/layout/hProcess11"/>
    <dgm:cxn modelId="{096BEEA2-891E-4D8A-813C-D73BF29CF08A}" type="presParOf" srcId="{FF2837C6-F5C9-4923-B934-ACBCB12C50DF}" destId="{249FAE51-EA39-417A-925B-545065B7BE86}" srcOrd="1" destOrd="0" presId="urn:microsoft.com/office/officeart/2005/8/layout/hProcess11"/>
    <dgm:cxn modelId="{462DCAF7-EB97-4A4A-988B-65E02637E51D}" type="presParOf" srcId="{FF2837C6-F5C9-4923-B934-ACBCB12C50DF}" destId="{F7A90AB7-07F9-47C2-83D1-731C710931BD}" srcOrd="2" destOrd="0" presId="urn:microsoft.com/office/officeart/2005/8/layout/hProcess11"/>
    <dgm:cxn modelId="{52874487-B260-4F03-9235-C5EA0ED6C780}" type="presParOf" srcId="{D240E27B-5F06-4E50-A183-7E1099FE5019}" destId="{E7F07CE4-0E29-484F-B01B-2EF8C2E77569}" srcOrd="3" destOrd="0" presId="urn:microsoft.com/office/officeart/2005/8/layout/hProcess11"/>
    <dgm:cxn modelId="{AC7DA36F-F890-4989-A2FC-F28C3E7C5196}" type="presParOf" srcId="{D240E27B-5F06-4E50-A183-7E1099FE5019}" destId="{973BB246-3FE3-4AB4-82AA-32B57B1EBAAF}" srcOrd="4" destOrd="0" presId="urn:microsoft.com/office/officeart/2005/8/layout/hProcess11"/>
    <dgm:cxn modelId="{87F248BE-C61A-4B51-AC93-E3C1C9DE8B30}" type="presParOf" srcId="{973BB246-3FE3-4AB4-82AA-32B57B1EBAAF}" destId="{7C346F76-BEF7-41DA-972E-A37DF9FBB77F}" srcOrd="0" destOrd="0" presId="urn:microsoft.com/office/officeart/2005/8/layout/hProcess11"/>
    <dgm:cxn modelId="{AE11D32A-17B4-4840-85AA-91200E85FFAC}" type="presParOf" srcId="{973BB246-3FE3-4AB4-82AA-32B57B1EBAAF}" destId="{30314313-0D5C-4882-A292-C874F29C0994}" srcOrd="1" destOrd="0" presId="urn:microsoft.com/office/officeart/2005/8/layout/hProcess11"/>
    <dgm:cxn modelId="{8625B396-CADB-4D69-A809-64D7E1111C64}" type="presParOf" srcId="{973BB246-3FE3-4AB4-82AA-32B57B1EBAAF}" destId="{97E4B6F3-8868-46C1-B985-D4BC9E4A043B}" srcOrd="2" destOrd="0" presId="urn:microsoft.com/office/officeart/2005/8/layout/hProcess11"/>
    <dgm:cxn modelId="{B9B7BFF3-B9E8-4780-95FB-DAE54CE05A7B}" type="presParOf" srcId="{D240E27B-5F06-4E50-A183-7E1099FE5019}" destId="{2E160EED-95D8-4B40-B641-228E20232C39}" srcOrd="5" destOrd="0" presId="urn:microsoft.com/office/officeart/2005/8/layout/hProcess11"/>
    <dgm:cxn modelId="{0F8D2065-7831-45F5-B7D9-B4A9D5B15F2A}" type="presParOf" srcId="{D240E27B-5F06-4E50-A183-7E1099FE5019}" destId="{87D010C8-A74D-446E-B933-25D15D5D6A7C}" srcOrd="6" destOrd="0" presId="urn:microsoft.com/office/officeart/2005/8/layout/hProcess11"/>
    <dgm:cxn modelId="{F5E29CC0-F577-4F5C-AA32-C2BA32EEF083}" type="presParOf" srcId="{87D010C8-A74D-446E-B933-25D15D5D6A7C}" destId="{6E486E4D-BE40-4AC1-BE67-6D004BBF0568}" srcOrd="0" destOrd="0" presId="urn:microsoft.com/office/officeart/2005/8/layout/hProcess11"/>
    <dgm:cxn modelId="{54307304-977D-45F3-A848-99C593517B38}" type="presParOf" srcId="{87D010C8-A74D-446E-B933-25D15D5D6A7C}" destId="{260C734B-0FE9-4FC8-9674-23936BDDC030}" srcOrd="1" destOrd="0" presId="urn:microsoft.com/office/officeart/2005/8/layout/hProcess11"/>
    <dgm:cxn modelId="{7925A126-1F3F-4574-ADDC-B0B6CF3C8483}" type="presParOf" srcId="{87D010C8-A74D-446E-B933-25D15D5D6A7C}" destId="{9F1866E0-544B-40CB-A75B-F42868F58AE9}" srcOrd="2" destOrd="0" presId="urn:microsoft.com/office/officeart/2005/8/layout/hProcess11"/>
    <dgm:cxn modelId="{9181AB66-3649-43FE-9A11-82214FC752CE}" type="presParOf" srcId="{D240E27B-5F06-4E50-A183-7E1099FE5019}" destId="{075690A4-F1B8-4CED-AB5E-00A54D7E4382}" srcOrd="7" destOrd="0" presId="urn:microsoft.com/office/officeart/2005/8/layout/hProcess11"/>
    <dgm:cxn modelId="{D5FCB0FB-B8FA-40D9-96B3-0E980A5C5FB4}" type="presParOf" srcId="{D240E27B-5F06-4E50-A183-7E1099FE5019}" destId="{E3144E52-7348-421E-B36F-AC300A5E99E0}" srcOrd="8" destOrd="0" presId="urn:microsoft.com/office/officeart/2005/8/layout/hProcess11"/>
    <dgm:cxn modelId="{AECAA9A0-3545-4C91-B667-45EA94D5805D}" type="presParOf" srcId="{E3144E52-7348-421E-B36F-AC300A5E99E0}" destId="{7DF3E10D-8C58-4CB6-9C3C-8BBB5F1BA5BB}" srcOrd="0" destOrd="0" presId="urn:microsoft.com/office/officeart/2005/8/layout/hProcess11"/>
    <dgm:cxn modelId="{22D76267-BAC0-40EC-A771-6FC77618C366}" type="presParOf" srcId="{E3144E52-7348-421E-B36F-AC300A5E99E0}" destId="{D167F425-3D2D-48B2-AEFB-D453D464B063}" srcOrd="1" destOrd="0" presId="urn:microsoft.com/office/officeart/2005/8/layout/hProcess11"/>
    <dgm:cxn modelId="{DCA76B89-5097-4269-B0A3-0096825655C9}" type="presParOf" srcId="{E3144E52-7348-421E-B36F-AC300A5E99E0}" destId="{959182B8-A883-4D0F-9E9F-BF89B005134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0F4398-9346-4977-8613-8C5460753A90}" type="doc">
      <dgm:prSet loTypeId="urn:microsoft.com/office/officeart/2005/8/layout/vList2#3" loCatId="list" qsTypeId="urn:microsoft.com/office/officeart/2005/8/quickstyle/simple1#8" qsCatId="simple" csTypeId="urn:microsoft.com/office/officeart/2005/8/colors/accent1_2#5" csCatId="accent1" phldr="1"/>
      <dgm:spPr/>
      <dgm:t>
        <a:bodyPr/>
        <a:lstStyle/>
        <a:p>
          <a:endParaRPr lang="es-MX"/>
        </a:p>
      </dgm:t>
    </dgm:pt>
    <dgm:pt modelId="{B4AAAE88-F206-4E75-B206-6CC56AD650E2}">
      <dgm:prSet phldrT="[Texto]"/>
      <dgm:spPr/>
      <dgm:t>
        <a:bodyPr/>
        <a:lstStyle/>
        <a:p>
          <a:r>
            <a:rPr lang="es-MX" dirty="0"/>
            <a:t>¿Cómo se presenta?</a:t>
          </a:r>
        </a:p>
      </dgm:t>
    </dgm:pt>
    <dgm:pt modelId="{FF4CF069-7180-4381-9C16-4BCF50EAD2BE}" type="parTrans" cxnId="{A6FE0E64-42E8-4F17-B670-A3A88429E25D}">
      <dgm:prSet/>
      <dgm:spPr/>
      <dgm:t>
        <a:bodyPr/>
        <a:lstStyle/>
        <a:p>
          <a:endParaRPr lang="es-MX"/>
        </a:p>
      </dgm:t>
    </dgm:pt>
    <dgm:pt modelId="{2C3D2659-4972-4CE6-8C05-4CE365D51D6E}" type="sibTrans" cxnId="{A6FE0E64-42E8-4F17-B670-A3A88429E25D}">
      <dgm:prSet/>
      <dgm:spPr/>
      <dgm:t>
        <a:bodyPr/>
        <a:lstStyle/>
        <a:p>
          <a:endParaRPr lang="es-MX"/>
        </a:p>
      </dgm:t>
    </dgm:pt>
    <dgm:pt modelId="{94E0F7D7-C127-4E47-A60B-C356C1354AF9}">
      <dgm:prSet phldrT="[Texto]"/>
      <dgm:spPr/>
      <dgm:t>
        <a:bodyPr/>
        <a:lstStyle/>
        <a:p>
          <a:r>
            <a:rPr lang="es-MX" dirty="0"/>
            <a:t>Por escrito.</a:t>
          </a:r>
        </a:p>
      </dgm:t>
    </dgm:pt>
    <dgm:pt modelId="{0D458A04-B2EB-4230-9AD5-F64845436CCB}" type="parTrans" cxnId="{283263D1-5481-4AF4-9EE6-7E1E579C4563}">
      <dgm:prSet/>
      <dgm:spPr/>
      <dgm:t>
        <a:bodyPr/>
        <a:lstStyle/>
        <a:p>
          <a:endParaRPr lang="es-MX"/>
        </a:p>
      </dgm:t>
    </dgm:pt>
    <dgm:pt modelId="{1D0AA535-6A5F-46F7-885A-F06A6AAA6536}" type="sibTrans" cxnId="{283263D1-5481-4AF4-9EE6-7E1E579C4563}">
      <dgm:prSet/>
      <dgm:spPr/>
      <dgm:t>
        <a:bodyPr/>
        <a:lstStyle/>
        <a:p>
          <a:endParaRPr lang="es-MX"/>
        </a:p>
      </dgm:t>
    </dgm:pt>
    <dgm:pt modelId="{5B1F202F-E91A-4B02-B011-AFF9173CFF82}">
      <dgm:prSet phldrT="[Texto]"/>
      <dgm:spPr/>
      <dgm:t>
        <a:bodyPr/>
        <a:lstStyle/>
        <a:p>
          <a:r>
            <a:rPr lang="es-MX" dirty="0"/>
            <a:t>¿Ante quien se presenta?</a:t>
          </a:r>
        </a:p>
      </dgm:t>
    </dgm:pt>
    <dgm:pt modelId="{A8D74C83-A881-4364-AEF4-4203CBBDC0B6}" type="parTrans" cxnId="{D244B1FD-8FE6-43D9-A9BA-9F9C0FD76541}">
      <dgm:prSet/>
      <dgm:spPr/>
      <dgm:t>
        <a:bodyPr/>
        <a:lstStyle/>
        <a:p>
          <a:endParaRPr lang="es-MX"/>
        </a:p>
      </dgm:t>
    </dgm:pt>
    <dgm:pt modelId="{2F55599D-6ACC-4EB8-AE2C-A2B29629A857}" type="sibTrans" cxnId="{D244B1FD-8FE6-43D9-A9BA-9F9C0FD76541}">
      <dgm:prSet/>
      <dgm:spPr/>
      <dgm:t>
        <a:bodyPr/>
        <a:lstStyle/>
        <a:p>
          <a:endParaRPr lang="es-MX"/>
        </a:p>
      </dgm:t>
    </dgm:pt>
    <dgm:pt modelId="{F2878901-C86F-4E12-AF13-1A096B40E0C3}">
      <dgm:prSet phldrT="[Texto]"/>
      <dgm:spPr/>
      <dgm:t>
        <a:bodyPr/>
        <a:lstStyle/>
        <a:p>
          <a:r>
            <a:rPr lang="es-MX" dirty="0"/>
            <a:t>Ante la autoridad que emitió el acto reclamado.</a:t>
          </a:r>
        </a:p>
      </dgm:t>
    </dgm:pt>
    <dgm:pt modelId="{0C510D50-DCE3-4CB0-AECD-EE13D759E097}" type="parTrans" cxnId="{7B8DFFD5-82E8-4359-B9D2-1A74BAFB1426}">
      <dgm:prSet/>
      <dgm:spPr/>
      <dgm:t>
        <a:bodyPr/>
        <a:lstStyle/>
        <a:p>
          <a:endParaRPr lang="es-MX"/>
        </a:p>
      </dgm:t>
    </dgm:pt>
    <dgm:pt modelId="{DBCA9966-EE03-4884-9A56-F30B17CC3A20}" type="sibTrans" cxnId="{7B8DFFD5-82E8-4359-B9D2-1A74BAFB1426}">
      <dgm:prSet/>
      <dgm:spPr/>
      <dgm:t>
        <a:bodyPr/>
        <a:lstStyle/>
        <a:p>
          <a:endParaRPr lang="es-MX"/>
        </a:p>
      </dgm:t>
    </dgm:pt>
    <dgm:pt modelId="{F466AA06-4024-4285-9EDA-B74EAF143DBD}" type="pres">
      <dgm:prSet presAssocID="{160F4398-9346-4977-8613-8C5460753A90}" presName="linear" presStyleCnt="0">
        <dgm:presLayoutVars>
          <dgm:animLvl val="lvl"/>
          <dgm:resizeHandles val="exact"/>
        </dgm:presLayoutVars>
      </dgm:prSet>
      <dgm:spPr/>
      <dgm:t>
        <a:bodyPr/>
        <a:lstStyle/>
        <a:p>
          <a:endParaRPr lang="es-MX"/>
        </a:p>
      </dgm:t>
    </dgm:pt>
    <dgm:pt modelId="{34D93D73-1081-4022-804A-AAEA538708F7}" type="pres">
      <dgm:prSet presAssocID="{B4AAAE88-F206-4E75-B206-6CC56AD650E2}" presName="parentText" presStyleLbl="node1" presStyleIdx="0" presStyleCnt="2">
        <dgm:presLayoutVars>
          <dgm:chMax val="0"/>
          <dgm:bulletEnabled val="1"/>
        </dgm:presLayoutVars>
      </dgm:prSet>
      <dgm:spPr/>
      <dgm:t>
        <a:bodyPr/>
        <a:lstStyle/>
        <a:p>
          <a:endParaRPr lang="es-MX"/>
        </a:p>
      </dgm:t>
    </dgm:pt>
    <dgm:pt modelId="{347BFFFB-D81A-4386-9832-54BDA363F13E}" type="pres">
      <dgm:prSet presAssocID="{B4AAAE88-F206-4E75-B206-6CC56AD650E2}" presName="childText" presStyleLbl="revTx" presStyleIdx="0" presStyleCnt="2">
        <dgm:presLayoutVars>
          <dgm:bulletEnabled val="1"/>
        </dgm:presLayoutVars>
      </dgm:prSet>
      <dgm:spPr/>
      <dgm:t>
        <a:bodyPr/>
        <a:lstStyle/>
        <a:p>
          <a:endParaRPr lang="es-MX"/>
        </a:p>
      </dgm:t>
    </dgm:pt>
    <dgm:pt modelId="{77AD7621-BD13-469E-8CFA-F76893675870}" type="pres">
      <dgm:prSet presAssocID="{5B1F202F-E91A-4B02-B011-AFF9173CFF82}" presName="parentText" presStyleLbl="node1" presStyleIdx="1" presStyleCnt="2">
        <dgm:presLayoutVars>
          <dgm:chMax val="0"/>
          <dgm:bulletEnabled val="1"/>
        </dgm:presLayoutVars>
      </dgm:prSet>
      <dgm:spPr/>
      <dgm:t>
        <a:bodyPr/>
        <a:lstStyle/>
        <a:p>
          <a:endParaRPr lang="es-MX"/>
        </a:p>
      </dgm:t>
    </dgm:pt>
    <dgm:pt modelId="{071D400F-EADA-4389-85DA-F00129BA7719}" type="pres">
      <dgm:prSet presAssocID="{5B1F202F-E91A-4B02-B011-AFF9173CFF82}" presName="childText" presStyleLbl="revTx" presStyleIdx="1" presStyleCnt="2">
        <dgm:presLayoutVars>
          <dgm:bulletEnabled val="1"/>
        </dgm:presLayoutVars>
      </dgm:prSet>
      <dgm:spPr/>
      <dgm:t>
        <a:bodyPr/>
        <a:lstStyle/>
        <a:p>
          <a:endParaRPr lang="es-MX"/>
        </a:p>
      </dgm:t>
    </dgm:pt>
  </dgm:ptLst>
  <dgm:cxnLst>
    <dgm:cxn modelId="{C37D25A3-8C8F-45CC-8A5F-7B3A87FF87A0}" type="presOf" srcId="{5B1F202F-E91A-4B02-B011-AFF9173CFF82}" destId="{77AD7621-BD13-469E-8CFA-F76893675870}" srcOrd="0" destOrd="0" presId="urn:microsoft.com/office/officeart/2005/8/layout/vList2#3"/>
    <dgm:cxn modelId="{A6FE0E64-42E8-4F17-B670-A3A88429E25D}" srcId="{160F4398-9346-4977-8613-8C5460753A90}" destId="{B4AAAE88-F206-4E75-B206-6CC56AD650E2}" srcOrd="0" destOrd="0" parTransId="{FF4CF069-7180-4381-9C16-4BCF50EAD2BE}" sibTransId="{2C3D2659-4972-4CE6-8C05-4CE365D51D6E}"/>
    <dgm:cxn modelId="{483C467B-5B45-4FF9-9DEE-881E05258633}" type="presOf" srcId="{160F4398-9346-4977-8613-8C5460753A90}" destId="{F466AA06-4024-4285-9EDA-B74EAF143DBD}" srcOrd="0" destOrd="0" presId="urn:microsoft.com/office/officeart/2005/8/layout/vList2#3"/>
    <dgm:cxn modelId="{3BB4EB23-90E3-4798-AFB7-B22BE23E93D8}" type="presOf" srcId="{B4AAAE88-F206-4E75-B206-6CC56AD650E2}" destId="{34D93D73-1081-4022-804A-AAEA538708F7}" srcOrd="0" destOrd="0" presId="urn:microsoft.com/office/officeart/2005/8/layout/vList2#3"/>
    <dgm:cxn modelId="{DC525C58-F4E5-4506-9875-B621530F0D54}" type="presOf" srcId="{94E0F7D7-C127-4E47-A60B-C356C1354AF9}" destId="{347BFFFB-D81A-4386-9832-54BDA363F13E}" srcOrd="0" destOrd="0" presId="urn:microsoft.com/office/officeart/2005/8/layout/vList2#3"/>
    <dgm:cxn modelId="{E4E62304-E7FE-4334-9F94-7044152096F6}" type="presOf" srcId="{F2878901-C86F-4E12-AF13-1A096B40E0C3}" destId="{071D400F-EADA-4389-85DA-F00129BA7719}" srcOrd="0" destOrd="0" presId="urn:microsoft.com/office/officeart/2005/8/layout/vList2#3"/>
    <dgm:cxn modelId="{D244B1FD-8FE6-43D9-A9BA-9F9C0FD76541}" srcId="{160F4398-9346-4977-8613-8C5460753A90}" destId="{5B1F202F-E91A-4B02-B011-AFF9173CFF82}" srcOrd="1" destOrd="0" parTransId="{A8D74C83-A881-4364-AEF4-4203CBBDC0B6}" sibTransId="{2F55599D-6ACC-4EB8-AE2C-A2B29629A857}"/>
    <dgm:cxn modelId="{7B8DFFD5-82E8-4359-B9D2-1A74BAFB1426}" srcId="{5B1F202F-E91A-4B02-B011-AFF9173CFF82}" destId="{F2878901-C86F-4E12-AF13-1A096B40E0C3}" srcOrd="0" destOrd="0" parTransId="{0C510D50-DCE3-4CB0-AECD-EE13D759E097}" sibTransId="{DBCA9966-EE03-4884-9A56-F30B17CC3A20}"/>
    <dgm:cxn modelId="{283263D1-5481-4AF4-9EE6-7E1E579C4563}" srcId="{B4AAAE88-F206-4E75-B206-6CC56AD650E2}" destId="{94E0F7D7-C127-4E47-A60B-C356C1354AF9}" srcOrd="0" destOrd="0" parTransId="{0D458A04-B2EB-4230-9AD5-F64845436CCB}" sibTransId="{1D0AA535-6A5F-46F7-885A-F06A6AAA6536}"/>
    <dgm:cxn modelId="{F9E53AE9-14A8-4B52-923C-05083A61DFE0}" type="presParOf" srcId="{F466AA06-4024-4285-9EDA-B74EAF143DBD}" destId="{34D93D73-1081-4022-804A-AAEA538708F7}" srcOrd="0" destOrd="0" presId="urn:microsoft.com/office/officeart/2005/8/layout/vList2#3"/>
    <dgm:cxn modelId="{4A57CD64-812A-4558-9C51-CB9545DD6C94}" type="presParOf" srcId="{F466AA06-4024-4285-9EDA-B74EAF143DBD}" destId="{347BFFFB-D81A-4386-9832-54BDA363F13E}" srcOrd="1" destOrd="0" presId="urn:microsoft.com/office/officeart/2005/8/layout/vList2#3"/>
    <dgm:cxn modelId="{198519CF-91EB-44E0-8229-AC63729ADE37}" type="presParOf" srcId="{F466AA06-4024-4285-9EDA-B74EAF143DBD}" destId="{77AD7621-BD13-469E-8CFA-F76893675870}" srcOrd="2" destOrd="0" presId="urn:microsoft.com/office/officeart/2005/8/layout/vList2#3"/>
    <dgm:cxn modelId="{6C3AC218-3C7C-4055-83AB-3D2C2431C8E6}" type="presParOf" srcId="{F466AA06-4024-4285-9EDA-B74EAF143DBD}" destId="{071D400F-EADA-4389-85DA-F00129BA7719}" srcOrd="3" destOrd="0" presId="urn:microsoft.com/office/officeart/2005/8/layout/vList2#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488213F-54CB-4BDC-B7D4-EC0EC3B4A407}" type="doc">
      <dgm:prSet loTypeId="urn:microsoft.com/office/officeart/2005/8/layout/hList1" loCatId="list" qsTypeId="urn:microsoft.com/office/officeart/2005/8/quickstyle/simple1#9" qsCatId="simple" csTypeId="urn:microsoft.com/office/officeart/2005/8/colors/accent1_2#6" csCatId="accent1" phldr="1"/>
      <dgm:spPr/>
      <dgm:t>
        <a:bodyPr/>
        <a:lstStyle/>
        <a:p>
          <a:endParaRPr lang="es-MX"/>
        </a:p>
      </dgm:t>
    </dgm:pt>
    <dgm:pt modelId="{CD362BDF-094E-4432-829A-4966C79BC1D7}">
      <dgm:prSet phldrT="[Texto]"/>
      <dgm:spPr/>
      <dgm:t>
        <a:bodyPr/>
        <a:lstStyle/>
        <a:p>
          <a:r>
            <a:rPr lang="es-MX" dirty="0"/>
            <a:t>Esenciales</a:t>
          </a:r>
        </a:p>
      </dgm:t>
    </dgm:pt>
    <dgm:pt modelId="{366A6A6C-E5BA-4046-9B2C-D5D278372C6D}" type="parTrans" cxnId="{1F83583A-F7D0-4B90-8EA3-9D8E22B77F38}">
      <dgm:prSet/>
      <dgm:spPr/>
      <dgm:t>
        <a:bodyPr/>
        <a:lstStyle/>
        <a:p>
          <a:endParaRPr lang="es-MX"/>
        </a:p>
      </dgm:t>
    </dgm:pt>
    <dgm:pt modelId="{9BD16E6B-23E3-42D5-A9CC-01378248C04A}" type="sibTrans" cxnId="{1F83583A-F7D0-4B90-8EA3-9D8E22B77F38}">
      <dgm:prSet/>
      <dgm:spPr/>
      <dgm:t>
        <a:bodyPr/>
        <a:lstStyle/>
        <a:p>
          <a:endParaRPr lang="es-MX"/>
        </a:p>
      </dgm:t>
    </dgm:pt>
    <dgm:pt modelId="{34460790-F9EC-4F6D-9E02-BDA05998FAD5}">
      <dgm:prSet phldrT="[Texto]"/>
      <dgm:spPr/>
      <dgm:t>
        <a:bodyPr/>
        <a:lstStyle/>
        <a:p>
          <a:pPr algn="just"/>
          <a:r>
            <a:rPr lang="es-MX" dirty="0"/>
            <a:t>Nombre y firma de la parte actora o huella digital.</a:t>
          </a:r>
        </a:p>
      </dgm:t>
    </dgm:pt>
    <dgm:pt modelId="{8EC45D92-770F-4B32-9F95-ACC50BF11DC2}" type="parTrans" cxnId="{F47AD956-0C1E-4D5A-8880-A2E9C06CA203}">
      <dgm:prSet/>
      <dgm:spPr/>
      <dgm:t>
        <a:bodyPr/>
        <a:lstStyle/>
        <a:p>
          <a:endParaRPr lang="es-MX"/>
        </a:p>
      </dgm:t>
    </dgm:pt>
    <dgm:pt modelId="{E60A217C-BA6D-47FA-9412-794393E02533}" type="sibTrans" cxnId="{F47AD956-0C1E-4D5A-8880-A2E9C06CA203}">
      <dgm:prSet/>
      <dgm:spPr/>
      <dgm:t>
        <a:bodyPr/>
        <a:lstStyle/>
        <a:p>
          <a:endParaRPr lang="es-MX"/>
        </a:p>
      </dgm:t>
    </dgm:pt>
    <dgm:pt modelId="{09432DD4-9164-4506-B108-F0F438B5AFB2}">
      <dgm:prSet phldrT="[Texto]"/>
      <dgm:spPr/>
      <dgm:t>
        <a:bodyPr/>
        <a:lstStyle/>
        <a:p>
          <a:pPr algn="just"/>
          <a:r>
            <a:rPr lang="es-MX" dirty="0"/>
            <a:t>De ser representante legítimo, nombre y firma de quien promueve.</a:t>
          </a:r>
        </a:p>
      </dgm:t>
    </dgm:pt>
    <dgm:pt modelId="{C07A0DA9-5AC9-4B59-A7F2-44E23A84C400}" type="parTrans" cxnId="{F9D32A1D-A398-4AC5-A779-010A51F40A9A}">
      <dgm:prSet/>
      <dgm:spPr/>
      <dgm:t>
        <a:bodyPr/>
        <a:lstStyle/>
        <a:p>
          <a:endParaRPr lang="es-MX"/>
        </a:p>
      </dgm:t>
    </dgm:pt>
    <dgm:pt modelId="{0C6F004E-E03A-4E82-B611-54EFBDA0A538}" type="sibTrans" cxnId="{F9D32A1D-A398-4AC5-A779-010A51F40A9A}">
      <dgm:prSet/>
      <dgm:spPr/>
      <dgm:t>
        <a:bodyPr/>
        <a:lstStyle/>
        <a:p>
          <a:endParaRPr lang="es-MX"/>
        </a:p>
      </dgm:t>
    </dgm:pt>
    <dgm:pt modelId="{D29E4EFE-6FF5-44CF-8392-ABFA38330A3C}">
      <dgm:prSet phldrT="[Texto]"/>
      <dgm:spPr/>
      <dgm:t>
        <a:bodyPr/>
        <a:lstStyle/>
        <a:p>
          <a:r>
            <a:rPr lang="es-MX" dirty="0"/>
            <a:t>Subsanables</a:t>
          </a:r>
        </a:p>
      </dgm:t>
    </dgm:pt>
    <dgm:pt modelId="{A43109CD-85DB-4B43-B00C-2CE0FF8476FC}" type="parTrans" cxnId="{618309E8-B6BE-4A71-B781-070580C013CC}">
      <dgm:prSet/>
      <dgm:spPr/>
      <dgm:t>
        <a:bodyPr/>
        <a:lstStyle/>
        <a:p>
          <a:endParaRPr lang="es-MX"/>
        </a:p>
      </dgm:t>
    </dgm:pt>
    <dgm:pt modelId="{C0B56DDF-73A8-4EED-A10C-65BEE9AD7B03}" type="sibTrans" cxnId="{618309E8-B6BE-4A71-B781-070580C013CC}">
      <dgm:prSet/>
      <dgm:spPr/>
      <dgm:t>
        <a:bodyPr/>
        <a:lstStyle/>
        <a:p>
          <a:endParaRPr lang="es-MX"/>
        </a:p>
      </dgm:t>
    </dgm:pt>
    <dgm:pt modelId="{B89974CC-E413-4649-AC8E-30653950E5D2}">
      <dgm:prSet phldrT="[Texto]"/>
      <dgm:spPr/>
      <dgm:t>
        <a:bodyPr/>
        <a:lstStyle/>
        <a:p>
          <a:pPr algn="just"/>
          <a:r>
            <a:rPr lang="es-MX" dirty="0"/>
            <a:t>Nombre y domicilio de las personas terceras interesadas , así como copias de traslado para ellas o ellos. </a:t>
          </a:r>
        </a:p>
      </dgm:t>
    </dgm:pt>
    <dgm:pt modelId="{E082D1C2-8451-4B0B-B153-137EA33B639B}" type="parTrans" cxnId="{00A9CF54-93EE-47A4-A86E-E6DED216ADDC}">
      <dgm:prSet/>
      <dgm:spPr/>
      <dgm:t>
        <a:bodyPr/>
        <a:lstStyle/>
        <a:p>
          <a:endParaRPr lang="es-MX"/>
        </a:p>
      </dgm:t>
    </dgm:pt>
    <dgm:pt modelId="{09794D06-B8C6-4828-9CF9-9104441A54FE}" type="sibTrans" cxnId="{00A9CF54-93EE-47A4-A86E-E6DED216ADDC}">
      <dgm:prSet/>
      <dgm:spPr/>
      <dgm:t>
        <a:bodyPr/>
        <a:lstStyle/>
        <a:p>
          <a:endParaRPr lang="es-MX"/>
        </a:p>
      </dgm:t>
    </dgm:pt>
    <dgm:pt modelId="{4E203A36-9E4B-4B78-809C-D1C1B179F10F}">
      <dgm:prSet phldrT="[Texto]"/>
      <dgm:spPr/>
      <dgm:t>
        <a:bodyPr/>
        <a:lstStyle/>
        <a:p>
          <a:pPr algn="just"/>
          <a:r>
            <a:rPr lang="es-MX" dirty="0"/>
            <a:t>Domicilio para oír y recibir notificaciones dentro la ciudad de residencia de la autoridad que resuelve.</a:t>
          </a:r>
        </a:p>
      </dgm:t>
    </dgm:pt>
    <dgm:pt modelId="{70849F39-339C-41ED-A301-662D51B58AAE}" type="parTrans" cxnId="{B1D4A54D-3ECA-4EA6-BB78-9467D95AF944}">
      <dgm:prSet/>
      <dgm:spPr/>
      <dgm:t>
        <a:bodyPr/>
        <a:lstStyle/>
        <a:p>
          <a:endParaRPr lang="es-MX"/>
        </a:p>
      </dgm:t>
    </dgm:pt>
    <dgm:pt modelId="{3024AEA9-976C-4372-AAA2-8DA93D9B0C0E}" type="sibTrans" cxnId="{B1D4A54D-3ECA-4EA6-BB78-9467D95AF944}">
      <dgm:prSet/>
      <dgm:spPr/>
      <dgm:t>
        <a:bodyPr/>
        <a:lstStyle/>
        <a:p>
          <a:endParaRPr lang="es-MX"/>
        </a:p>
      </dgm:t>
    </dgm:pt>
    <dgm:pt modelId="{9567609A-C11E-480C-9E04-A346740F58A2}">
      <dgm:prSet phldrT="[Texto]"/>
      <dgm:spPr/>
      <dgm:t>
        <a:bodyPr/>
        <a:lstStyle/>
        <a:p>
          <a:pPr algn="just"/>
          <a:r>
            <a:rPr lang="es-MX" dirty="0"/>
            <a:t>Hechos, agravios y preceptos vulnerados.</a:t>
          </a:r>
        </a:p>
      </dgm:t>
    </dgm:pt>
    <dgm:pt modelId="{A96388FB-1820-488B-95C7-AC984E39FF25}" type="parTrans" cxnId="{F9128C16-A48B-4663-AAEB-B4AC15409C89}">
      <dgm:prSet/>
      <dgm:spPr/>
      <dgm:t>
        <a:bodyPr/>
        <a:lstStyle/>
        <a:p>
          <a:endParaRPr lang="es-MX"/>
        </a:p>
      </dgm:t>
    </dgm:pt>
    <dgm:pt modelId="{CF8BD814-0A1C-46EF-AE74-479FF73690CF}" type="sibTrans" cxnId="{F9128C16-A48B-4663-AAEB-B4AC15409C89}">
      <dgm:prSet/>
      <dgm:spPr/>
      <dgm:t>
        <a:bodyPr/>
        <a:lstStyle/>
        <a:p>
          <a:endParaRPr lang="es-MX"/>
        </a:p>
      </dgm:t>
    </dgm:pt>
    <dgm:pt modelId="{1CB0F753-B99C-4562-B6D5-3BB387C8F994}">
      <dgm:prSet phldrT="[Texto]"/>
      <dgm:spPr/>
      <dgm:t>
        <a:bodyPr/>
        <a:lstStyle/>
        <a:p>
          <a:pPr algn="just"/>
          <a:r>
            <a:rPr lang="es-MX" dirty="0"/>
            <a:t>Pruebas (señalar de aquellas que se solicitaron en tiempo y no le fueron entregadas, debiendo acreditar que las pidió oportunamente), o en su caso podrán aportar pruebas supervenientes, hasta antes de que el expediente se ponga en estado de resolución (ya competencia del TEEQ o TEPJF determinará esta situación).</a:t>
          </a:r>
        </a:p>
      </dgm:t>
    </dgm:pt>
    <dgm:pt modelId="{D163FD1B-FF1E-4BAD-8366-68A3348356D0}" type="parTrans" cxnId="{C2EC1647-3253-47E0-BF03-574A67462404}">
      <dgm:prSet/>
      <dgm:spPr/>
      <dgm:t>
        <a:bodyPr/>
        <a:lstStyle/>
        <a:p>
          <a:endParaRPr lang="es-MX"/>
        </a:p>
      </dgm:t>
    </dgm:pt>
    <dgm:pt modelId="{0B1916F1-C29F-4AA2-B2FE-F0A1E5CB4783}" type="sibTrans" cxnId="{C2EC1647-3253-47E0-BF03-574A67462404}">
      <dgm:prSet/>
      <dgm:spPr/>
      <dgm:t>
        <a:bodyPr/>
        <a:lstStyle/>
        <a:p>
          <a:endParaRPr lang="es-MX"/>
        </a:p>
      </dgm:t>
    </dgm:pt>
    <dgm:pt modelId="{AF523B17-2949-451C-80A6-406001FD4827}">
      <dgm:prSet phldrT="[Texto]"/>
      <dgm:spPr/>
      <dgm:t>
        <a:bodyPr/>
        <a:lstStyle/>
        <a:p>
          <a:pPr algn="just"/>
          <a:r>
            <a:rPr lang="es-MX" dirty="0"/>
            <a:t>Personería de quien promueve, a través de documento idóneo, salvo representaciones políticas acreditadas.</a:t>
          </a:r>
        </a:p>
      </dgm:t>
    </dgm:pt>
    <dgm:pt modelId="{C21DD342-F841-4986-A3E0-0336916198E7}" type="parTrans" cxnId="{D7339A2C-2F0E-4F18-BED8-582736DB1C36}">
      <dgm:prSet/>
      <dgm:spPr/>
      <dgm:t>
        <a:bodyPr/>
        <a:lstStyle/>
        <a:p>
          <a:endParaRPr lang="es-MX"/>
        </a:p>
      </dgm:t>
    </dgm:pt>
    <dgm:pt modelId="{766551B2-E17E-445C-A0D5-FB8B1BF6F179}" type="sibTrans" cxnId="{D7339A2C-2F0E-4F18-BED8-582736DB1C36}">
      <dgm:prSet/>
      <dgm:spPr/>
      <dgm:t>
        <a:bodyPr/>
        <a:lstStyle/>
        <a:p>
          <a:endParaRPr lang="es-MX"/>
        </a:p>
      </dgm:t>
    </dgm:pt>
    <dgm:pt modelId="{E779C1A0-AF77-4386-A0AF-EDD347C901B1}">
      <dgm:prSet phldrT="[Texto]"/>
      <dgm:spPr/>
      <dgm:t>
        <a:bodyPr/>
        <a:lstStyle/>
        <a:p>
          <a:pPr algn="just"/>
          <a:r>
            <a:rPr lang="es-MX" dirty="0"/>
            <a:t>Acto reclamado y autoridad responsable.</a:t>
          </a:r>
        </a:p>
      </dgm:t>
    </dgm:pt>
    <dgm:pt modelId="{C4897E5C-835B-4F63-AB26-05A105966994}" type="parTrans" cxnId="{581CC808-07B3-435A-B8A9-00A58517931C}">
      <dgm:prSet/>
      <dgm:spPr/>
      <dgm:t>
        <a:bodyPr/>
        <a:lstStyle/>
        <a:p>
          <a:endParaRPr lang="es-MX"/>
        </a:p>
      </dgm:t>
    </dgm:pt>
    <dgm:pt modelId="{AFBF4BC8-1187-41A4-BA34-0CA45607D719}" type="sibTrans" cxnId="{581CC808-07B3-435A-B8A9-00A58517931C}">
      <dgm:prSet/>
      <dgm:spPr/>
      <dgm:t>
        <a:bodyPr/>
        <a:lstStyle/>
        <a:p>
          <a:endParaRPr lang="es-MX"/>
        </a:p>
      </dgm:t>
    </dgm:pt>
    <dgm:pt modelId="{9D7FA40D-99CC-49F9-A396-C790F754F7AB}">
      <dgm:prSet phldrT="[Texto]"/>
      <dgm:spPr/>
      <dgm:t>
        <a:bodyPr/>
        <a:lstStyle/>
        <a:p>
          <a:pPr algn="just"/>
          <a:r>
            <a:rPr lang="es-MX" dirty="0"/>
            <a:t>Fecha de notificación o cuando se tuvo conocimiento del acto reclamado.</a:t>
          </a:r>
        </a:p>
      </dgm:t>
    </dgm:pt>
    <dgm:pt modelId="{46CCA2F7-3119-430C-A0AF-15C924301153}" type="parTrans" cxnId="{23CB5F7A-CE3C-40B8-A1E3-2F72BEBD5DA7}">
      <dgm:prSet/>
      <dgm:spPr/>
      <dgm:t>
        <a:bodyPr/>
        <a:lstStyle/>
        <a:p>
          <a:endParaRPr lang="es-MX"/>
        </a:p>
      </dgm:t>
    </dgm:pt>
    <dgm:pt modelId="{D8627282-25D7-47A3-87F9-F5F85BA272BB}" type="sibTrans" cxnId="{23CB5F7A-CE3C-40B8-A1E3-2F72BEBD5DA7}">
      <dgm:prSet/>
      <dgm:spPr/>
      <dgm:t>
        <a:bodyPr/>
        <a:lstStyle/>
        <a:p>
          <a:endParaRPr lang="es-MX"/>
        </a:p>
      </dgm:t>
    </dgm:pt>
    <dgm:pt modelId="{794E6347-E108-4D63-B9BB-4EFF94D14104}" type="pres">
      <dgm:prSet presAssocID="{5488213F-54CB-4BDC-B7D4-EC0EC3B4A407}" presName="Name0" presStyleCnt="0">
        <dgm:presLayoutVars>
          <dgm:dir/>
          <dgm:animLvl val="lvl"/>
          <dgm:resizeHandles val="exact"/>
        </dgm:presLayoutVars>
      </dgm:prSet>
      <dgm:spPr/>
      <dgm:t>
        <a:bodyPr/>
        <a:lstStyle/>
        <a:p>
          <a:endParaRPr lang="es-MX"/>
        </a:p>
      </dgm:t>
    </dgm:pt>
    <dgm:pt modelId="{141B690F-0D09-42A7-BC97-33B308AB3F7D}" type="pres">
      <dgm:prSet presAssocID="{CD362BDF-094E-4432-829A-4966C79BC1D7}" presName="composite" presStyleCnt="0"/>
      <dgm:spPr/>
    </dgm:pt>
    <dgm:pt modelId="{9E4D6FB9-EFA9-4874-BD07-A8D75F8EE40F}" type="pres">
      <dgm:prSet presAssocID="{CD362BDF-094E-4432-829A-4966C79BC1D7}" presName="parTx" presStyleLbl="alignNode1" presStyleIdx="0" presStyleCnt="2">
        <dgm:presLayoutVars>
          <dgm:chMax val="0"/>
          <dgm:chPref val="0"/>
          <dgm:bulletEnabled val="1"/>
        </dgm:presLayoutVars>
      </dgm:prSet>
      <dgm:spPr/>
      <dgm:t>
        <a:bodyPr/>
        <a:lstStyle/>
        <a:p>
          <a:endParaRPr lang="es-MX"/>
        </a:p>
      </dgm:t>
    </dgm:pt>
    <dgm:pt modelId="{FA946372-DEAB-45BF-B4BA-D0594A684A50}" type="pres">
      <dgm:prSet presAssocID="{CD362BDF-094E-4432-829A-4966C79BC1D7}" presName="desTx" presStyleLbl="alignAccFollowNode1" presStyleIdx="0" presStyleCnt="2">
        <dgm:presLayoutVars>
          <dgm:bulletEnabled val="1"/>
        </dgm:presLayoutVars>
      </dgm:prSet>
      <dgm:spPr/>
      <dgm:t>
        <a:bodyPr/>
        <a:lstStyle/>
        <a:p>
          <a:endParaRPr lang="es-MX"/>
        </a:p>
      </dgm:t>
    </dgm:pt>
    <dgm:pt modelId="{E5B7D9EE-3E19-4C17-B037-55128D381104}" type="pres">
      <dgm:prSet presAssocID="{9BD16E6B-23E3-42D5-A9CC-01378248C04A}" presName="space" presStyleCnt="0"/>
      <dgm:spPr/>
    </dgm:pt>
    <dgm:pt modelId="{2ECE453E-379A-41E7-881B-0697470EA396}" type="pres">
      <dgm:prSet presAssocID="{D29E4EFE-6FF5-44CF-8392-ABFA38330A3C}" presName="composite" presStyleCnt="0"/>
      <dgm:spPr/>
    </dgm:pt>
    <dgm:pt modelId="{EDA00C60-7BFB-4E3F-992B-5BC8F5BB4FAB}" type="pres">
      <dgm:prSet presAssocID="{D29E4EFE-6FF5-44CF-8392-ABFA38330A3C}" presName="parTx" presStyleLbl="alignNode1" presStyleIdx="1" presStyleCnt="2">
        <dgm:presLayoutVars>
          <dgm:chMax val="0"/>
          <dgm:chPref val="0"/>
          <dgm:bulletEnabled val="1"/>
        </dgm:presLayoutVars>
      </dgm:prSet>
      <dgm:spPr/>
      <dgm:t>
        <a:bodyPr/>
        <a:lstStyle/>
        <a:p>
          <a:endParaRPr lang="es-MX"/>
        </a:p>
      </dgm:t>
    </dgm:pt>
    <dgm:pt modelId="{C2512AD6-E9D3-4CBA-A6B3-8EE72B96C129}" type="pres">
      <dgm:prSet presAssocID="{D29E4EFE-6FF5-44CF-8392-ABFA38330A3C}" presName="desTx" presStyleLbl="alignAccFollowNode1" presStyleIdx="1" presStyleCnt="2">
        <dgm:presLayoutVars>
          <dgm:bulletEnabled val="1"/>
        </dgm:presLayoutVars>
      </dgm:prSet>
      <dgm:spPr/>
      <dgm:t>
        <a:bodyPr/>
        <a:lstStyle/>
        <a:p>
          <a:endParaRPr lang="es-MX"/>
        </a:p>
      </dgm:t>
    </dgm:pt>
  </dgm:ptLst>
  <dgm:cxnLst>
    <dgm:cxn modelId="{429F5844-81E4-470E-9149-FAF7358FEE6E}" type="presOf" srcId="{09432DD4-9164-4506-B108-F0F438B5AFB2}" destId="{FA946372-DEAB-45BF-B4BA-D0594A684A50}" srcOrd="0" destOrd="1" presId="urn:microsoft.com/office/officeart/2005/8/layout/hList1"/>
    <dgm:cxn modelId="{F9D32A1D-A398-4AC5-A779-010A51F40A9A}" srcId="{CD362BDF-094E-4432-829A-4966C79BC1D7}" destId="{09432DD4-9164-4506-B108-F0F438B5AFB2}" srcOrd="1" destOrd="0" parTransId="{C07A0DA9-5AC9-4B59-A7F2-44E23A84C400}" sibTransId="{0C6F004E-E03A-4E82-B611-54EFBDA0A538}"/>
    <dgm:cxn modelId="{00A9CF54-93EE-47A4-A86E-E6DED216ADDC}" srcId="{D29E4EFE-6FF5-44CF-8392-ABFA38330A3C}" destId="{B89974CC-E413-4649-AC8E-30653950E5D2}" srcOrd="0" destOrd="0" parTransId="{E082D1C2-8451-4B0B-B153-137EA33B639B}" sibTransId="{09794D06-B8C6-4828-9CF9-9104441A54FE}"/>
    <dgm:cxn modelId="{581CC808-07B3-435A-B8A9-00A58517931C}" srcId="{D29E4EFE-6FF5-44CF-8392-ABFA38330A3C}" destId="{E779C1A0-AF77-4386-A0AF-EDD347C901B1}" srcOrd="3" destOrd="0" parTransId="{C4897E5C-835B-4F63-AB26-05A105966994}" sibTransId="{AFBF4BC8-1187-41A4-BA34-0CA45607D719}"/>
    <dgm:cxn modelId="{618309E8-B6BE-4A71-B781-070580C013CC}" srcId="{5488213F-54CB-4BDC-B7D4-EC0EC3B4A407}" destId="{D29E4EFE-6FF5-44CF-8392-ABFA38330A3C}" srcOrd="1" destOrd="0" parTransId="{A43109CD-85DB-4B43-B00C-2CE0FF8476FC}" sibTransId="{C0B56DDF-73A8-4EED-A10C-65BEE9AD7B03}"/>
    <dgm:cxn modelId="{EE21B273-6DCA-4AAE-B3C7-C2FD1405C197}" type="presOf" srcId="{1CB0F753-B99C-4562-B6D5-3BB387C8F994}" destId="{FA946372-DEAB-45BF-B4BA-D0594A684A50}" srcOrd="0" destOrd="3" presId="urn:microsoft.com/office/officeart/2005/8/layout/hList1"/>
    <dgm:cxn modelId="{6BF74566-F198-440E-A2EC-BEFC67470072}" type="presOf" srcId="{E779C1A0-AF77-4386-A0AF-EDD347C901B1}" destId="{C2512AD6-E9D3-4CBA-A6B3-8EE72B96C129}" srcOrd="0" destOrd="3" presId="urn:microsoft.com/office/officeart/2005/8/layout/hList1"/>
    <dgm:cxn modelId="{17EAF358-1C17-49D0-A2E0-C6F0CAD55C35}" type="presOf" srcId="{4E203A36-9E4B-4B78-809C-D1C1B179F10F}" destId="{C2512AD6-E9D3-4CBA-A6B3-8EE72B96C129}" srcOrd="0" destOrd="1" presId="urn:microsoft.com/office/officeart/2005/8/layout/hList1"/>
    <dgm:cxn modelId="{4DBE4D99-B99B-4140-BC06-95B6B8DCFA3C}" type="presOf" srcId="{CD362BDF-094E-4432-829A-4966C79BC1D7}" destId="{9E4D6FB9-EFA9-4874-BD07-A8D75F8EE40F}" srcOrd="0" destOrd="0" presId="urn:microsoft.com/office/officeart/2005/8/layout/hList1"/>
    <dgm:cxn modelId="{F9128C16-A48B-4663-AAEB-B4AC15409C89}" srcId="{CD362BDF-094E-4432-829A-4966C79BC1D7}" destId="{9567609A-C11E-480C-9E04-A346740F58A2}" srcOrd="2" destOrd="0" parTransId="{A96388FB-1820-488B-95C7-AC984E39FF25}" sibTransId="{CF8BD814-0A1C-46EF-AE74-479FF73690CF}"/>
    <dgm:cxn modelId="{B22E1991-E45D-4314-88B5-32C40C39D6DA}" type="presOf" srcId="{D29E4EFE-6FF5-44CF-8392-ABFA38330A3C}" destId="{EDA00C60-7BFB-4E3F-992B-5BC8F5BB4FAB}" srcOrd="0" destOrd="0" presId="urn:microsoft.com/office/officeart/2005/8/layout/hList1"/>
    <dgm:cxn modelId="{1CF5348A-A89E-444F-9C2A-A1651BA741E9}" type="presOf" srcId="{5488213F-54CB-4BDC-B7D4-EC0EC3B4A407}" destId="{794E6347-E108-4D63-B9BB-4EFF94D14104}" srcOrd="0" destOrd="0" presId="urn:microsoft.com/office/officeart/2005/8/layout/hList1"/>
    <dgm:cxn modelId="{F424F0C7-5BE2-4C0D-B189-270246ACABB3}" type="presOf" srcId="{34460790-F9EC-4F6D-9E02-BDA05998FAD5}" destId="{FA946372-DEAB-45BF-B4BA-D0594A684A50}" srcOrd="0" destOrd="0" presId="urn:microsoft.com/office/officeart/2005/8/layout/hList1"/>
    <dgm:cxn modelId="{C2EC1647-3253-47E0-BF03-574A67462404}" srcId="{CD362BDF-094E-4432-829A-4966C79BC1D7}" destId="{1CB0F753-B99C-4562-B6D5-3BB387C8F994}" srcOrd="3" destOrd="0" parTransId="{D163FD1B-FF1E-4BAD-8366-68A3348356D0}" sibTransId="{0B1916F1-C29F-4AA2-B2FE-F0A1E5CB4783}"/>
    <dgm:cxn modelId="{D7339A2C-2F0E-4F18-BED8-582736DB1C36}" srcId="{D29E4EFE-6FF5-44CF-8392-ABFA38330A3C}" destId="{AF523B17-2949-451C-80A6-406001FD4827}" srcOrd="2" destOrd="0" parTransId="{C21DD342-F841-4986-A3E0-0336916198E7}" sibTransId="{766551B2-E17E-445C-A0D5-FB8B1BF6F179}"/>
    <dgm:cxn modelId="{52BAEEF2-9014-47A7-B804-7A76B16BC25B}" type="presOf" srcId="{9D7FA40D-99CC-49F9-A396-C790F754F7AB}" destId="{C2512AD6-E9D3-4CBA-A6B3-8EE72B96C129}" srcOrd="0" destOrd="4" presId="urn:microsoft.com/office/officeart/2005/8/layout/hList1"/>
    <dgm:cxn modelId="{1F83583A-F7D0-4B90-8EA3-9D8E22B77F38}" srcId="{5488213F-54CB-4BDC-B7D4-EC0EC3B4A407}" destId="{CD362BDF-094E-4432-829A-4966C79BC1D7}" srcOrd="0" destOrd="0" parTransId="{366A6A6C-E5BA-4046-9B2C-D5D278372C6D}" sibTransId="{9BD16E6B-23E3-42D5-A9CC-01378248C04A}"/>
    <dgm:cxn modelId="{23CB5F7A-CE3C-40B8-A1E3-2F72BEBD5DA7}" srcId="{D29E4EFE-6FF5-44CF-8392-ABFA38330A3C}" destId="{9D7FA40D-99CC-49F9-A396-C790F754F7AB}" srcOrd="4" destOrd="0" parTransId="{46CCA2F7-3119-430C-A0AF-15C924301153}" sibTransId="{D8627282-25D7-47A3-87F9-F5F85BA272BB}"/>
    <dgm:cxn modelId="{F47AD956-0C1E-4D5A-8880-A2E9C06CA203}" srcId="{CD362BDF-094E-4432-829A-4966C79BC1D7}" destId="{34460790-F9EC-4F6D-9E02-BDA05998FAD5}" srcOrd="0" destOrd="0" parTransId="{8EC45D92-770F-4B32-9F95-ACC50BF11DC2}" sibTransId="{E60A217C-BA6D-47FA-9412-794393E02533}"/>
    <dgm:cxn modelId="{B1D4A54D-3ECA-4EA6-BB78-9467D95AF944}" srcId="{D29E4EFE-6FF5-44CF-8392-ABFA38330A3C}" destId="{4E203A36-9E4B-4B78-809C-D1C1B179F10F}" srcOrd="1" destOrd="0" parTransId="{70849F39-339C-41ED-A301-662D51B58AAE}" sibTransId="{3024AEA9-976C-4372-AAA2-8DA93D9B0C0E}"/>
    <dgm:cxn modelId="{97966B83-B1B6-4D39-9C35-8218AB8E08A1}" type="presOf" srcId="{AF523B17-2949-451C-80A6-406001FD4827}" destId="{C2512AD6-E9D3-4CBA-A6B3-8EE72B96C129}" srcOrd="0" destOrd="2" presId="urn:microsoft.com/office/officeart/2005/8/layout/hList1"/>
    <dgm:cxn modelId="{0EFE92F5-D69A-4D27-BD40-3B5861FE67F2}" type="presOf" srcId="{B89974CC-E413-4649-AC8E-30653950E5D2}" destId="{C2512AD6-E9D3-4CBA-A6B3-8EE72B96C129}" srcOrd="0" destOrd="0" presId="urn:microsoft.com/office/officeart/2005/8/layout/hList1"/>
    <dgm:cxn modelId="{3E02A601-3EBA-4663-AA55-BDB52076FB4C}" type="presOf" srcId="{9567609A-C11E-480C-9E04-A346740F58A2}" destId="{FA946372-DEAB-45BF-B4BA-D0594A684A50}" srcOrd="0" destOrd="2" presId="urn:microsoft.com/office/officeart/2005/8/layout/hList1"/>
    <dgm:cxn modelId="{5DA77DAF-1BDA-4422-88B3-9D3649704F7E}" type="presParOf" srcId="{794E6347-E108-4D63-B9BB-4EFF94D14104}" destId="{141B690F-0D09-42A7-BC97-33B308AB3F7D}" srcOrd="0" destOrd="0" presId="urn:microsoft.com/office/officeart/2005/8/layout/hList1"/>
    <dgm:cxn modelId="{E6234C32-17B5-4612-B044-E2EAD488C0EF}" type="presParOf" srcId="{141B690F-0D09-42A7-BC97-33B308AB3F7D}" destId="{9E4D6FB9-EFA9-4874-BD07-A8D75F8EE40F}" srcOrd="0" destOrd="0" presId="urn:microsoft.com/office/officeart/2005/8/layout/hList1"/>
    <dgm:cxn modelId="{260AA2E9-D7CC-480B-99D8-FFBD7CECC552}" type="presParOf" srcId="{141B690F-0D09-42A7-BC97-33B308AB3F7D}" destId="{FA946372-DEAB-45BF-B4BA-D0594A684A50}" srcOrd="1" destOrd="0" presId="urn:microsoft.com/office/officeart/2005/8/layout/hList1"/>
    <dgm:cxn modelId="{2F322240-C701-4658-9783-EA7C614EF3C0}" type="presParOf" srcId="{794E6347-E108-4D63-B9BB-4EFF94D14104}" destId="{E5B7D9EE-3E19-4C17-B037-55128D381104}" srcOrd="1" destOrd="0" presId="urn:microsoft.com/office/officeart/2005/8/layout/hList1"/>
    <dgm:cxn modelId="{128C3C71-8ACE-465E-9C05-4F2F5108E994}" type="presParOf" srcId="{794E6347-E108-4D63-B9BB-4EFF94D14104}" destId="{2ECE453E-379A-41E7-881B-0697470EA396}" srcOrd="2" destOrd="0" presId="urn:microsoft.com/office/officeart/2005/8/layout/hList1"/>
    <dgm:cxn modelId="{5DEDCBAA-F108-41DF-8A8F-D0564DD22402}" type="presParOf" srcId="{2ECE453E-379A-41E7-881B-0697470EA396}" destId="{EDA00C60-7BFB-4E3F-992B-5BC8F5BB4FAB}" srcOrd="0" destOrd="0" presId="urn:microsoft.com/office/officeart/2005/8/layout/hList1"/>
    <dgm:cxn modelId="{3F23C68E-A6AC-40DC-9F8B-8C2BD76B7E14}" type="presParOf" srcId="{2ECE453E-379A-41E7-881B-0697470EA396}" destId="{C2512AD6-E9D3-4CBA-A6B3-8EE72B96C129}"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7568DE5-2761-4DC9-B7C1-A7D115BB0C07}" type="doc">
      <dgm:prSet loTypeId="urn:microsoft.com/office/officeart/2011/layout/TabList#1" loCatId="list" qsTypeId="urn:microsoft.com/office/officeart/2005/8/quickstyle/simple1#10" qsCatId="simple" csTypeId="urn:microsoft.com/office/officeart/2005/8/colors/accent1_2#7" csCatId="accent1" phldr="1"/>
      <dgm:spPr/>
      <dgm:t>
        <a:bodyPr/>
        <a:lstStyle/>
        <a:p>
          <a:endParaRPr lang="es-MX"/>
        </a:p>
      </dgm:t>
    </dgm:pt>
    <dgm:pt modelId="{62CF806A-FF1D-494C-B03F-3B2C06141E09}">
      <dgm:prSet phldrT="[Texto]"/>
      <dgm:spPr/>
      <dgm:t>
        <a:bodyPr/>
        <a:lstStyle/>
        <a:p>
          <a:r>
            <a:rPr lang="es-MX" dirty="0"/>
            <a:t>Datos personales</a:t>
          </a:r>
        </a:p>
      </dgm:t>
    </dgm:pt>
    <dgm:pt modelId="{C4052CDE-985D-4AB2-A47C-E43B8849C4AE}" type="parTrans" cxnId="{99406768-3476-44D5-BB68-5DC6679A8139}">
      <dgm:prSet/>
      <dgm:spPr/>
      <dgm:t>
        <a:bodyPr/>
        <a:lstStyle/>
        <a:p>
          <a:endParaRPr lang="es-MX"/>
        </a:p>
      </dgm:t>
    </dgm:pt>
    <dgm:pt modelId="{8EB2DDD3-B393-41D0-880B-B56E8A941763}" type="sibTrans" cxnId="{99406768-3476-44D5-BB68-5DC6679A8139}">
      <dgm:prSet/>
      <dgm:spPr/>
      <dgm:t>
        <a:bodyPr/>
        <a:lstStyle/>
        <a:p>
          <a:endParaRPr lang="es-MX"/>
        </a:p>
      </dgm:t>
    </dgm:pt>
    <dgm:pt modelId="{D5E78C64-984E-491A-BB61-20E942D658ED}">
      <dgm:prSet phldrT="[Texto]"/>
      <dgm:spPr/>
      <dgm:t>
        <a:bodyPr/>
        <a:lstStyle/>
        <a:p>
          <a:r>
            <a:rPr lang="es-MX" dirty="0"/>
            <a:t>Si está de acuerdo o no con la publicación de datos personales</a:t>
          </a:r>
        </a:p>
      </dgm:t>
    </dgm:pt>
    <dgm:pt modelId="{A6425960-47EA-4F04-9BB7-8A814E37B954}" type="parTrans" cxnId="{D3048596-D660-4B05-BFD6-3D304DDB20F7}">
      <dgm:prSet/>
      <dgm:spPr/>
      <dgm:t>
        <a:bodyPr/>
        <a:lstStyle/>
        <a:p>
          <a:endParaRPr lang="es-MX"/>
        </a:p>
      </dgm:t>
    </dgm:pt>
    <dgm:pt modelId="{2E6864A4-741F-481A-A9AF-CAD361C0CA16}" type="sibTrans" cxnId="{D3048596-D660-4B05-BFD6-3D304DDB20F7}">
      <dgm:prSet/>
      <dgm:spPr/>
      <dgm:t>
        <a:bodyPr/>
        <a:lstStyle/>
        <a:p>
          <a:endParaRPr lang="es-MX"/>
        </a:p>
      </dgm:t>
    </dgm:pt>
    <dgm:pt modelId="{91F047AA-832A-4875-BF62-B8E36AAA7F05}">
      <dgm:prSet phldrT="[Texto]"/>
      <dgm:spPr/>
      <dgm:t>
        <a:bodyPr/>
        <a:lstStyle/>
        <a:p>
          <a:r>
            <a:rPr lang="es-MX" dirty="0"/>
            <a:t>Entendiéndose que si es omiso se tendrá por no autorizada su publicación.</a:t>
          </a:r>
        </a:p>
      </dgm:t>
    </dgm:pt>
    <dgm:pt modelId="{F97A12E6-2809-448B-97CF-1757783048AC}" type="parTrans" cxnId="{7F9A5774-2365-47AD-919B-C1816A24CDFB}">
      <dgm:prSet/>
      <dgm:spPr/>
      <dgm:t>
        <a:bodyPr/>
        <a:lstStyle/>
        <a:p>
          <a:endParaRPr lang="es-MX"/>
        </a:p>
      </dgm:t>
    </dgm:pt>
    <dgm:pt modelId="{378806E8-C7F0-44FB-A005-199B6F325A4F}" type="sibTrans" cxnId="{7F9A5774-2365-47AD-919B-C1816A24CDFB}">
      <dgm:prSet/>
      <dgm:spPr/>
      <dgm:t>
        <a:bodyPr/>
        <a:lstStyle/>
        <a:p>
          <a:endParaRPr lang="es-MX"/>
        </a:p>
      </dgm:t>
    </dgm:pt>
    <dgm:pt modelId="{8D0224D4-46BA-4693-BECB-47FE72446A3D}">
      <dgm:prSet phldrT="[Texto]"/>
      <dgm:spPr/>
      <dgm:t>
        <a:bodyPr/>
        <a:lstStyle/>
        <a:p>
          <a:r>
            <a:rPr lang="es-MX" dirty="0"/>
            <a:t>Frivolidad</a:t>
          </a:r>
        </a:p>
      </dgm:t>
    </dgm:pt>
    <dgm:pt modelId="{948C8DE3-4304-42F7-8363-504171A850FC}" type="parTrans" cxnId="{FC24AE38-BA28-4A73-9409-9BDB0EBBAF37}">
      <dgm:prSet/>
      <dgm:spPr/>
      <dgm:t>
        <a:bodyPr/>
        <a:lstStyle/>
        <a:p>
          <a:endParaRPr lang="es-MX"/>
        </a:p>
      </dgm:t>
    </dgm:pt>
    <dgm:pt modelId="{79E09851-2F43-4106-9888-3974873AF552}" type="sibTrans" cxnId="{FC24AE38-BA28-4A73-9409-9BDB0EBBAF37}">
      <dgm:prSet/>
      <dgm:spPr/>
      <dgm:t>
        <a:bodyPr/>
        <a:lstStyle/>
        <a:p>
          <a:endParaRPr lang="es-MX"/>
        </a:p>
      </dgm:t>
    </dgm:pt>
    <dgm:pt modelId="{04280764-9A9F-4DAE-8EC3-AD307BA58FCE}">
      <dgm:prSet phldrT="[Texto]"/>
      <dgm:spPr/>
      <dgm:t>
        <a:bodyPr/>
        <a:lstStyle/>
        <a:p>
          <a:r>
            <a:rPr lang="es-MX" dirty="0"/>
            <a:t>Abstenerse de que escritos sean notoriamente frívolos</a:t>
          </a:r>
        </a:p>
      </dgm:t>
    </dgm:pt>
    <dgm:pt modelId="{94AA7994-EC7D-4A4E-84BB-655BCDDAF191}" type="parTrans" cxnId="{B7909A2E-6741-4171-971A-B3C3054C0FDC}">
      <dgm:prSet/>
      <dgm:spPr/>
      <dgm:t>
        <a:bodyPr/>
        <a:lstStyle/>
        <a:p>
          <a:endParaRPr lang="es-MX"/>
        </a:p>
      </dgm:t>
    </dgm:pt>
    <dgm:pt modelId="{DD5FFB4E-DCE9-4CBA-B04B-85EE9C8A387E}" type="sibTrans" cxnId="{B7909A2E-6741-4171-971A-B3C3054C0FDC}">
      <dgm:prSet/>
      <dgm:spPr/>
      <dgm:t>
        <a:bodyPr/>
        <a:lstStyle/>
        <a:p>
          <a:endParaRPr lang="es-MX"/>
        </a:p>
      </dgm:t>
    </dgm:pt>
    <dgm:pt modelId="{28C8F3F5-CF99-49C3-A006-AA5437280E0A}">
      <dgm:prSet phldrT="[Texto]"/>
      <dgm:spPr/>
      <dgm:t>
        <a:bodyPr/>
        <a:lstStyle/>
        <a:p>
          <a:pPr algn="just"/>
          <a:r>
            <a:rPr lang="es-MX" dirty="0"/>
            <a:t>No se alcancen jurídicamente, por se notorio y evidente que no se encuentran al amparo del derecho.</a:t>
          </a:r>
        </a:p>
      </dgm:t>
    </dgm:pt>
    <dgm:pt modelId="{76C4BC93-4E97-4A87-A4C7-E7FED11A0BF8}" type="parTrans" cxnId="{E1B83356-2E32-49E6-9591-EF5E2B3803A9}">
      <dgm:prSet/>
      <dgm:spPr/>
      <dgm:t>
        <a:bodyPr/>
        <a:lstStyle/>
        <a:p>
          <a:endParaRPr lang="es-MX"/>
        </a:p>
      </dgm:t>
    </dgm:pt>
    <dgm:pt modelId="{7207D33B-9367-4C89-AF0C-7F222A98C017}" type="sibTrans" cxnId="{E1B83356-2E32-49E6-9591-EF5E2B3803A9}">
      <dgm:prSet/>
      <dgm:spPr/>
      <dgm:t>
        <a:bodyPr/>
        <a:lstStyle/>
        <a:p>
          <a:endParaRPr lang="es-MX"/>
        </a:p>
      </dgm:t>
    </dgm:pt>
    <dgm:pt modelId="{6C8FC492-A778-4CAF-9C94-5A9BB5047A2D}">
      <dgm:prSet phldrT="[Texto]"/>
      <dgm:spPr/>
      <dgm:t>
        <a:bodyPr/>
        <a:lstStyle/>
        <a:p>
          <a:pPr algn="just"/>
          <a:r>
            <a:rPr lang="es-MX" dirty="0"/>
            <a:t>Cuando no existan hechos que sirvan para actualizar el supuesto jurídico.</a:t>
          </a:r>
        </a:p>
      </dgm:t>
    </dgm:pt>
    <dgm:pt modelId="{85DF7003-F698-47AF-B04F-E047CA70F8D1}" type="parTrans" cxnId="{41D49F0B-98C5-42B5-9F28-32963D5B3990}">
      <dgm:prSet/>
      <dgm:spPr/>
      <dgm:t>
        <a:bodyPr/>
        <a:lstStyle/>
        <a:p>
          <a:endParaRPr lang="es-MX"/>
        </a:p>
      </dgm:t>
    </dgm:pt>
    <dgm:pt modelId="{9FF60D37-6EBF-426A-9E85-5C8B214CFE06}" type="sibTrans" cxnId="{41D49F0B-98C5-42B5-9F28-32963D5B3990}">
      <dgm:prSet/>
      <dgm:spPr/>
      <dgm:t>
        <a:bodyPr/>
        <a:lstStyle/>
        <a:p>
          <a:endParaRPr lang="es-MX"/>
        </a:p>
      </dgm:t>
    </dgm:pt>
    <dgm:pt modelId="{DC2B0378-56D1-4514-B61A-C823EBC8A680}">
      <dgm:prSet phldrT="[Texto]"/>
      <dgm:spPr/>
      <dgm:t>
        <a:bodyPr/>
        <a:lstStyle/>
        <a:p>
          <a:pPr algn="just"/>
          <a:r>
            <a:rPr lang="es-MX" dirty="0"/>
            <a:t>Jurisprudencia 33/2002 de la Salas Superior del TEPJF.</a:t>
          </a:r>
        </a:p>
      </dgm:t>
    </dgm:pt>
    <dgm:pt modelId="{64F332AF-40FD-4F9E-AD45-8B912AEA92E2}" type="parTrans" cxnId="{D06DD894-9776-4518-B5FA-C14F82DC9CDA}">
      <dgm:prSet/>
      <dgm:spPr/>
    </dgm:pt>
    <dgm:pt modelId="{E52A7648-684B-4E71-887D-DBEA4B6B7493}" type="sibTrans" cxnId="{D06DD894-9776-4518-B5FA-C14F82DC9CDA}">
      <dgm:prSet/>
      <dgm:spPr/>
    </dgm:pt>
    <dgm:pt modelId="{F2307680-D6AE-4946-A9DB-5F4206613E91}" type="pres">
      <dgm:prSet presAssocID="{27568DE5-2761-4DC9-B7C1-A7D115BB0C07}" presName="Name0" presStyleCnt="0">
        <dgm:presLayoutVars>
          <dgm:chMax/>
          <dgm:chPref val="3"/>
          <dgm:dir/>
          <dgm:animOne val="branch"/>
          <dgm:animLvl val="lvl"/>
        </dgm:presLayoutVars>
      </dgm:prSet>
      <dgm:spPr/>
      <dgm:t>
        <a:bodyPr/>
        <a:lstStyle/>
        <a:p>
          <a:endParaRPr lang="es-MX"/>
        </a:p>
      </dgm:t>
    </dgm:pt>
    <dgm:pt modelId="{2CC669DE-6B5D-4BF4-9600-B9D3041BD69A}" type="pres">
      <dgm:prSet presAssocID="{62CF806A-FF1D-494C-B03F-3B2C06141E09}" presName="composite" presStyleCnt="0"/>
      <dgm:spPr/>
    </dgm:pt>
    <dgm:pt modelId="{87F516C2-9718-4280-8C0A-0076EB82E3DF}" type="pres">
      <dgm:prSet presAssocID="{62CF806A-FF1D-494C-B03F-3B2C06141E09}" presName="FirstChild" presStyleLbl="revTx" presStyleIdx="0" presStyleCnt="4">
        <dgm:presLayoutVars>
          <dgm:chMax val="0"/>
          <dgm:chPref val="0"/>
          <dgm:bulletEnabled val="1"/>
        </dgm:presLayoutVars>
      </dgm:prSet>
      <dgm:spPr/>
      <dgm:t>
        <a:bodyPr/>
        <a:lstStyle/>
        <a:p>
          <a:endParaRPr lang="es-MX"/>
        </a:p>
      </dgm:t>
    </dgm:pt>
    <dgm:pt modelId="{E7D939C8-99DD-45DC-904E-42CE99E03133}" type="pres">
      <dgm:prSet presAssocID="{62CF806A-FF1D-494C-B03F-3B2C06141E09}" presName="Parent" presStyleLbl="alignNode1" presStyleIdx="0" presStyleCnt="2">
        <dgm:presLayoutVars>
          <dgm:chMax val="3"/>
          <dgm:chPref val="3"/>
          <dgm:bulletEnabled val="1"/>
        </dgm:presLayoutVars>
      </dgm:prSet>
      <dgm:spPr/>
      <dgm:t>
        <a:bodyPr/>
        <a:lstStyle/>
        <a:p>
          <a:endParaRPr lang="es-MX"/>
        </a:p>
      </dgm:t>
    </dgm:pt>
    <dgm:pt modelId="{6AA148DB-0BA9-449C-AE3E-546479D86C34}" type="pres">
      <dgm:prSet presAssocID="{62CF806A-FF1D-494C-B03F-3B2C06141E09}" presName="Accent" presStyleLbl="parChTrans1D1" presStyleIdx="0" presStyleCnt="2"/>
      <dgm:spPr/>
    </dgm:pt>
    <dgm:pt modelId="{A8A555F8-3C8B-4499-BDC9-78598DD5964C}" type="pres">
      <dgm:prSet presAssocID="{62CF806A-FF1D-494C-B03F-3B2C06141E09}" presName="Child" presStyleLbl="revTx" presStyleIdx="1" presStyleCnt="4" custScaleY="41226">
        <dgm:presLayoutVars>
          <dgm:chMax val="0"/>
          <dgm:chPref val="0"/>
          <dgm:bulletEnabled val="1"/>
        </dgm:presLayoutVars>
      </dgm:prSet>
      <dgm:spPr/>
      <dgm:t>
        <a:bodyPr/>
        <a:lstStyle/>
        <a:p>
          <a:endParaRPr lang="es-MX"/>
        </a:p>
      </dgm:t>
    </dgm:pt>
    <dgm:pt modelId="{96A8B4B0-B2E9-4EC7-AF33-7439238A2BBE}" type="pres">
      <dgm:prSet presAssocID="{8EB2DDD3-B393-41D0-880B-B56E8A941763}" presName="sibTrans" presStyleCnt="0"/>
      <dgm:spPr/>
    </dgm:pt>
    <dgm:pt modelId="{AEBD1922-8A66-4199-BB62-44B165B05256}" type="pres">
      <dgm:prSet presAssocID="{8D0224D4-46BA-4693-BECB-47FE72446A3D}" presName="composite" presStyleCnt="0"/>
      <dgm:spPr/>
    </dgm:pt>
    <dgm:pt modelId="{FD8CB81B-9222-4E52-A073-DC85A4F4E454}" type="pres">
      <dgm:prSet presAssocID="{8D0224D4-46BA-4693-BECB-47FE72446A3D}" presName="FirstChild" presStyleLbl="revTx" presStyleIdx="2" presStyleCnt="4">
        <dgm:presLayoutVars>
          <dgm:chMax val="0"/>
          <dgm:chPref val="0"/>
          <dgm:bulletEnabled val="1"/>
        </dgm:presLayoutVars>
      </dgm:prSet>
      <dgm:spPr/>
      <dgm:t>
        <a:bodyPr/>
        <a:lstStyle/>
        <a:p>
          <a:endParaRPr lang="es-MX"/>
        </a:p>
      </dgm:t>
    </dgm:pt>
    <dgm:pt modelId="{71EACFC6-F9A8-47A1-A003-8A3062CF635E}" type="pres">
      <dgm:prSet presAssocID="{8D0224D4-46BA-4693-BECB-47FE72446A3D}" presName="Parent" presStyleLbl="alignNode1" presStyleIdx="1" presStyleCnt="2">
        <dgm:presLayoutVars>
          <dgm:chMax val="3"/>
          <dgm:chPref val="3"/>
          <dgm:bulletEnabled val="1"/>
        </dgm:presLayoutVars>
      </dgm:prSet>
      <dgm:spPr/>
      <dgm:t>
        <a:bodyPr/>
        <a:lstStyle/>
        <a:p>
          <a:endParaRPr lang="es-MX"/>
        </a:p>
      </dgm:t>
    </dgm:pt>
    <dgm:pt modelId="{5BD42238-9444-45BA-9FE2-6F3564934D90}" type="pres">
      <dgm:prSet presAssocID="{8D0224D4-46BA-4693-BECB-47FE72446A3D}" presName="Accent" presStyleLbl="parChTrans1D1" presStyleIdx="1" presStyleCnt="2"/>
      <dgm:spPr/>
    </dgm:pt>
    <dgm:pt modelId="{5702236C-0A66-4270-926C-24AE91B4C377}" type="pres">
      <dgm:prSet presAssocID="{8D0224D4-46BA-4693-BECB-47FE72446A3D}" presName="Child" presStyleLbl="revTx" presStyleIdx="3" presStyleCnt="4" custScaleY="64234">
        <dgm:presLayoutVars>
          <dgm:chMax val="0"/>
          <dgm:chPref val="0"/>
          <dgm:bulletEnabled val="1"/>
        </dgm:presLayoutVars>
      </dgm:prSet>
      <dgm:spPr/>
      <dgm:t>
        <a:bodyPr/>
        <a:lstStyle/>
        <a:p>
          <a:endParaRPr lang="es-MX"/>
        </a:p>
      </dgm:t>
    </dgm:pt>
  </dgm:ptLst>
  <dgm:cxnLst>
    <dgm:cxn modelId="{4089AA88-D512-4DB0-A055-FD6C1A092FD3}" type="presOf" srcId="{91F047AA-832A-4875-BF62-B8E36AAA7F05}" destId="{A8A555F8-3C8B-4499-BDC9-78598DD5964C}" srcOrd="0" destOrd="0" presId="urn:microsoft.com/office/officeart/2011/layout/TabList#1"/>
    <dgm:cxn modelId="{764125CC-B9D1-4AF9-9DF5-6C5FDB33C47C}" type="presOf" srcId="{27568DE5-2761-4DC9-B7C1-A7D115BB0C07}" destId="{F2307680-D6AE-4946-A9DB-5F4206613E91}" srcOrd="0" destOrd="0" presId="urn:microsoft.com/office/officeart/2011/layout/TabList#1"/>
    <dgm:cxn modelId="{99406768-3476-44D5-BB68-5DC6679A8139}" srcId="{27568DE5-2761-4DC9-B7C1-A7D115BB0C07}" destId="{62CF806A-FF1D-494C-B03F-3B2C06141E09}" srcOrd="0" destOrd="0" parTransId="{C4052CDE-985D-4AB2-A47C-E43B8849C4AE}" sibTransId="{8EB2DDD3-B393-41D0-880B-B56E8A941763}"/>
    <dgm:cxn modelId="{EE6ADEFD-B6A2-4A99-A1C6-4B86B6ED3D07}" type="presOf" srcId="{6C8FC492-A778-4CAF-9C94-5A9BB5047A2D}" destId="{5702236C-0A66-4270-926C-24AE91B4C377}" srcOrd="0" destOrd="1" presId="urn:microsoft.com/office/officeart/2011/layout/TabList#1"/>
    <dgm:cxn modelId="{B7909A2E-6741-4171-971A-B3C3054C0FDC}" srcId="{8D0224D4-46BA-4693-BECB-47FE72446A3D}" destId="{04280764-9A9F-4DAE-8EC3-AD307BA58FCE}" srcOrd="0" destOrd="0" parTransId="{94AA7994-EC7D-4A4E-84BB-655BCDDAF191}" sibTransId="{DD5FFB4E-DCE9-4CBA-B04B-85EE9C8A387E}"/>
    <dgm:cxn modelId="{62AB1AA6-5BFE-429F-B946-32B9A5ECAFDE}" type="presOf" srcId="{28C8F3F5-CF99-49C3-A006-AA5437280E0A}" destId="{5702236C-0A66-4270-926C-24AE91B4C377}" srcOrd="0" destOrd="0" presId="urn:microsoft.com/office/officeart/2011/layout/TabList#1"/>
    <dgm:cxn modelId="{7F9A5774-2365-47AD-919B-C1816A24CDFB}" srcId="{62CF806A-FF1D-494C-B03F-3B2C06141E09}" destId="{91F047AA-832A-4875-BF62-B8E36AAA7F05}" srcOrd="1" destOrd="0" parTransId="{F97A12E6-2809-448B-97CF-1757783048AC}" sibTransId="{378806E8-C7F0-44FB-A005-199B6F325A4F}"/>
    <dgm:cxn modelId="{C22E3B54-56F3-4A1B-8402-40088ED6529C}" type="presOf" srcId="{62CF806A-FF1D-494C-B03F-3B2C06141E09}" destId="{E7D939C8-99DD-45DC-904E-42CE99E03133}" srcOrd="0" destOrd="0" presId="urn:microsoft.com/office/officeart/2011/layout/TabList#1"/>
    <dgm:cxn modelId="{D3048596-D660-4B05-BFD6-3D304DDB20F7}" srcId="{62CF806A-FF1D-494C-B03F-3B2C06141E09}" destId="{D5E78C64-984E-491A-BB61-20E942D658ED}" srcOrd="0" destOrd="0" parTransId="{A6425960-47EA-4F04-9BB7-8A814E37B954}" sibTransId="{2E6864A4-741F-481A-A9AF-CAD361C0CA16}"/>
    <dgm:cxn modelId="{41D49F0B-98C5-42B5-9F28-32963D5B3990}" srcId="{8D0224D4-46BA-4693-BECB-47FE72446A3D}" destId="{6C8FC492-A778-4CAF-9C94-5A9BB5047A2D}" srcOrd="2" destOrd="0" parTransId="{85DF7003-F698-47AF-B04F-E047CA70F8D1}" sibTransId="{9FF60D37-6EBF-426A-9E85-5C8B214CFE06}"/>
    <dgm:cxn modelId="{781335F3-B3F1-4E0F-8A00-D31A2953F7DA}" type="presOf" srcId="{8D0224D4-46BA-4693-BECB-47FE72446A3D}" destId="{71EACFC6-F9A8-47A1-A003-8A3062CF635E}" srcOrd="0" destOrd="0" presId="urn:microsoft.com/office/officeart/2011/layout/TabList#1"/>
    <dgm:cxn modelId="{FC24AE38-BA28-4A73-9409-9BDB0EBBAF37}" srcId="{27568DE5-2761-4DC9-B7C1-A7D115BB0C07}" destId="{8D0224D4-46BA-4693-BECB-47FE72446A3D}" srcOrd="1" destOrd="0" parTransId="{948C8DE3-4304-42F7-8363-504171A850FC}" sibTransId="{79E09851-2F43-4106-9888-3974873AF552}"/>
    <dgm:cxn modelId="{51683519-DEAB-4D5F-B57C-98FF2FE46D60}" type="presOf" srcId="{D5E78C64-984E-491A-BB61-20E942D658ED}" destId="{87F516C2-9718-4280-8C0A-0076EB82E3DF}" srcOrd="0" destOrd="0" presId="urn:microsoft.com/office/officeart/2011/layout/TabList#1"/>
    <dgm:cxn modelId="{D06DD894-9776-4518-B5FA-C14F82DC9CDA}" srcId="{8D0224D4-46BA-4693-BECB-47FE72446A3D}" destId="{DC2B0378-56D1-4514-B61A-C823EBC8A680}" srcOrd="3" destOrd="0" parTransId="{64F332AF-40FD-4F9E-AD45-8B912AEA92E2}" sibTransId="{E52A7648-684B-4E71-887D-DBEA4B6B7493}"/>
    <dgm:cxn modelId="{E1B83356-2E32-49E6-9591-EF5E2B3803A9}" srcId="{8D0224D4-46BA-4693-BECB-47FE72446A3D}" destId="{28C8F3F5-CF99-49C3-A006-AA5437280E0A}" srcOrd="1" destOrd="0" parTransId="{76C4BC93-4E97-4A87-A4C7-E7FED11A0BF8}" sibTransId="{7207D33B-9367-4C89-AF0C-7F222A98C017}"/>
    <dgm:cxn modelId="{C6C05275-90E2-4AF6-BF45-3CE57ED373C9}" type="presOf" srcId="{DC2B0378-56D1-4514-B61A-C823EBC8A680}" destId="{5702236C-0A66-4270-926C-24AE91B4C377}" srcOrd="0" destOrd="2" presId="urn:microsoft.com/office/officeart/2011/layout/TabList#1"/>
    <dgm:cxn modelId="{EDE40584-1D5E-44F0-89E3-34D05FDA2F6E}" type="presOf" srcId="{04280764-9A9F-4DAE-8EC3-AD307BA58FCE}" destId="{FD8CB81B-9222-4E52-A073-DC85A4F4E454}" srcOrd="0" destOrd="0" presId="urn:microsoft.com/office/officeart/2011/layout/TabList#1"/>
    <dgm:cxn modelId="{B6567ACE-8430-479C-B2FB-37A5C2BA3D77}" type="presParOf" srcId="{F2307680-D6AE-4946-A9DB-5F4206613E91}" destId="{2CC669DE-6B5D-4BF4-9600-B9D3041BD69A}" srcOrd="0" destOrd="0" presId="urn:microsoft.com/office/officeart/2011/layout/TabList#1"/>
    <dgm:cxn modelId="{AF259152-AF1F-4431-B95F-0D3B8764A4BC}" type="presParOf" srcId="{2CC669DE-6B5D-4BF4-9600-B9D3041BD69A}" destId="{87F516C2-9718-4280-8C0A-0076EB82E3DF}" srcOrd="0" destOrd="0" presId="urn:microsoft.com/office/officeart/2011/layout/TabList#1"/>
    <dgm:cxn modelId="{B7A3950D-5D56-4BE4-B552-1E75310714FD}" type="presParOf" srcId="{2CC669DE-6B5D-4BF4-9600-B9D3041BD69A}" destId="{E7D939C8-99DD-45DC-904E-42CE99E03133}" srcOrd="1" destOrd="0" presId="urn:microsoft.com/office/officeart/2011/layout/TabList#1"/>
    <dgm:cxn modelId="{0C2366A1-6885-49B0-ABC7-D8CBE6C96776}" type="presParOf" srcId="{2CC669DE-6B5D-4BF4-9600-B9D3041BD69A}" destId="{6AA148DB-0BA9-449C-AE3E-546479D86C34}" srcOrd="2" destOrd="0" presId="urn:microsoft.com/office/officeart/2011/layout/TabList#1"/>
    <dgm:cxn modelId="{6CD1E442-DA98-43D6-A61B-BC464EA47728}" type="presParOf" srcId="{F2307680-D6AE-4946-A9DB-5F4206613E91}" destId="{A8A555F8-3C8B-4499-BDC9-78598DD5964C}" srcOrd="1" destOrd="0" presId="urn:microsoft.com/office/officeart/2011/layout/TabList#1"/>
    <dgm:cxn modelId="{533786AD-43DC-4056-A8E9-262A1E60B730}" type="presParOf" srcId="{F2307680-D6AE-4946-A9DB-5F4206613E91}" destId="{96A8B4B0-B2E9-4EC7-AF33-7439238A2BBE}" srcOrd="2" destOrd="0" presId="urn:microsoft.com/office/officeart/2011/layout/TabList#1"/>
    <dgm:cxn modelId="{1FC28FA4-ED11-4F33-9927-26CEAB2116B5}" type="presParOf" srcId="{F2307680-D6AE-4946-A9DB-5F4206613E91}" destId="{AEBD1922-8A66-4199-BB62-44B165B05256}" srcOrd="3" destOrd="0" presId="urn:microsoft.com/office/officeart/2011/layout/TabList#1"/>
    <dgm:cxn modelId="{108BB629-D0CC-4289-815F-9D9EB9145A6E}" type="presParOf" srcId="{AEBD1922-8A66-4199-BB62-44B165B05256}" destId="{FD8CB81B-9222-4E52-A073-DC85A4F4E454}" srcOrd="0" destOrd="0" presId="urn:microsoft.com/office/officeart/2011/layout/TabList#1"/>
    <dgm:cxn modelId="{0A2D7BE1-9A10-4E59-BB24-22C10BB33CB4}" type="presParOf" srcId="{AEBD1922-8A66-4199-BB62-44B165B05256}" destId="{71EACFC6-F9A8-47A1-A003-8A3062CF635E}" srcOrd="1" destOrd="0" presId="urn:microsoft.com/office/officeart/2011/layout/TabList#1"/>
    <dgm:cxn modelId="{00B3B137-3AFC-4CB8-B427-9CBC6A30E371}" type="presParOf" srcId="{AEBD1922-8A66-4199-BB62-44B165B05256}" destId="{5BD42238-9444-45BA-9FE2-6F3564934D90}" srcOrd="2" destOrd="0" presId="urn:microsoft.com/office/officeart/2011/layout/TabList#1"/>
    <dgm:cxn modelId="{8B5AA13B-1DBD-42F1-9667-85069F72C393}" type="presParOf" srcId="{F2307680-D6AE-4946-A9DB-5F4206613E91}" destId="{5702236C-0A66-4270-926C-24AE91B4C377}" srcOrd="4" destOrd="0" presId="urn:microsoft.com/office/officeart/2011/layout/Tab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ED75F82-0F5F-4A39-BB8F-5788B47D5CF4}" type="doc">
      <dgm:prSet loTypeId="urn:microsoft.com/office/officeart/2005/8/layout/default#3" loCatId="list" qsTypeId="urn:microsoft.com/office/officeart/2005/8/quickstyle/simple1#11" qsCatId="simple" csTypeId="urn:microsoft.com/office/officeart/2005/8/colors/accent1_2#8" csCatId="accent1" phldr="1"/>
      <dgm:spPr/>
      <dgm:t>
        <a:bodyPr/>
        <a:lstStyle/>
        <a:p>
          <a:endParaRPr lang="es-MX"/>
        </a:p>
      </dgm:t>
    </dgm:pt>
    <dgm:pt modelId="{93641625-1565-415D-A7A4-AC811861C6F7}">
      <dgm:prSet phldrT="[Texto]"/>
      <dgm:spPr/>
      <dgm:t>
        <a:bodyPr/>
        <a:lstStyle/>
        <a:p>
          <a:r>
            <a:rPr lang="es-MX" dirty="0"/>
            <a:t>La falta de un requisito prevenible debe subsanarse en un plazo de 24 horas, de no hacerlo, se tendrá por no interpuesto el medio de impugnación</a:t>
          </a:r>
        </a:p>
      </dgm:t>
    </dgm:pt>
    <dgm:pt modelId="{B351FC74-B6D5-4687-AF12-F4B57AF21C2D}" type="parTrans" cxnId="{06522512-6C0B-410C-9D9D-FEE19F7A3FBC}">
      <dgm:prSet/>
      <dgm:spPr/>
      <dgm:t>
        <a:bodyPr/>
        <a:lstStyle/>
        <a:p>
          <a:endParaRPr lang="es-MX"/>
        </a:p>
      </dgm:t>
    </dgm:pt>
    <dgm:pt modelId="{7C853E23-FB3E-4BBB-94EB-E93A2EB977D8}" type="sibTrans" cxnId="{06522512-6C0B-410C-9D9D-FEE19F7A3FBC}">
      <dgm:prSet/>
      <dgm:spPr/>
      <dgm:t>
        <a:bodyPr/>
        <a:lstStyle/>
        <a:p>
          <a:endParaRPr lang="es-MX"/>
        </a:p>
      </dgm:t>
    </dgm:pt>
    <dgm:pt modelId="{37DE5395-671C-42F1-8958-FBC320D66698}">
      <dgm:prSet phldrT="[Texto]"/>
      <dgm:spPr/>
      <dgm:t>
        <a:bodyPr/>
        <a:lstStyle/>
        <a:p>
          <a:r>
            <a:rPr lang="es-MX" dirty="0"/>
            <a:t>Cuando el acto reclamado verse exclusivamente sobre puntos de derecho, no es indispensable ofrecer pruebas.</a:t>
          </a:r>
        </a:p>
      </dgm:t>
    </dgm:pt>
    <dgm:pt modelId="{968B7EE6-7983-4782-B7B1-49C047DCB716}" type="sibTrans" cxnId="{3C1A5DF3-7ACB-4092-B4A8-284709877CDE}">
      <dgm:prSet/>
      <dgm:spPr/>
      <dgm:t>
        <a:bodyPr/>
        <a:lstStyle/>
        <a:p>
          <a:endParaRPr lang="es-MX"/>
        </a:p>
      </dgm:t>
    </dgm:pt>
    <dgm:pt modelId="{89400F72-977C-49AE-83AC-16A59762C4A7}" type="parTrans" cxnId="{3C1A5DF3-7ACB-4092-B4A8-284709877CDE}">
      <dgm:prSet/>
      <dgm:spPr/>
      <dgm:t>
        <a:bodyPr/>
        <a:lstStyle/>
        <a:p>
          <a:endParaRPr lang="es-MX"/>
        </a:p>
      </dgm:t>
    </dgm:pt>
    <dgm:pt modelId="{DC123F56-DE2F-498B-9DF0-7F98D426F203}" type="pres">
      <dgm:prSet presAssocID="{EED75F82-0F5F-4A39-BB8F-5788B47D5CF4}" presName="diagram" presStyleCnt="0">
        <dgm:presLayoutVars>
          <dgm:dir/>
          <dgm:resizeHandles val="exact"/>
        </dgm:presLayoutVars>
      </dgm:prSet>
      <dgm:spPr/>
      <dgm:t>
        <a:bodyPr/>
        <a:lstStyle/>
        <a:p>
          <a:endParaRPr lang="es-MX"/>
        </a:p>
      </dgm:t>
    </dgm:pt>
    <dgm:pt modelId="{77104D60-A705-4589-B92F-1FF70C16CED6}" type="pres">
      <dgm:prSet presAssocID="{93641625-1565-415D-A7A4-AC811861C6F7}" presName="node" presStyleLbl="node1" presStyleIdx="0" presStyleCnt="2" custLinFactNeighborX="1433" custLinFactNeighborY="-7132">
        <dgm:presLayoutVars>
          <dgm:bulletEnabled val="1"/>
        </dgm:presLayoutVars>
      </dgm:prSet>
      <dgm:spPr/>
      <dgm:t>
        <a:bodyPr/>
        <a:lstStyle/>
        <a:p>
          <a:endParaRPr lang="es-MX"/>
        </a:p>
      </dgm:t>
    </dgm:pt>
    <dgm:pt modelId="{5A25205C-EFF7-4C48-B58B-79562E8F176A}" type="pres">
      <dgm:prSet presAssocID="{7C853E23-FB3E-4BBB-94EB-E93A2EB977D8}" presName="sibTrans" presStyleCnt="0"/>
      <dgm:spPr/>
    </dgm:pt>
    <dgm:pt modelId="{00DE7FE6-793E-4F4F-92B2-B0920478533A}" type="pres">
      <dgm:prSet presAssocID="{37DE5395-671C-42F1-8958-FBC320D66698}" presName="node" presStyleLbl="node1" presStyleIdx="1" presStyleCnt="2" custLinFactNeighborX="-3541" custLinFactNeighborY="-7132">
        <dgm:presLayoutVars>
          <dgm:bulletEnabled val="1"/>
        </dgm:presLayoutVars>
      </dgm:prSet>
      <dgm:spPr/>
      <dgm:t>
        <a:bodyPr/>
        <a:lstStyle/>
        <a:p>
          <a:endParaRPr lang="es-MX"/>
        </a:p>
      </dgm:t>
    </dgm:pt>
  </dgm:ptLst>
  <dgm:cxnLst>
    <dgm:cxn modelId="{06522512-6C0B-410C-9D9D-FEE19F7A3FBC}" srcId="{EED75F82-0F5F-4A39-BB8F-5788B47D5CF4}" destId="{93641625-1565-415D-A7A4-AC811861C6F7}" srcOrd="0" destOrd="0" parTransId="{B351FC74-B6D5-4687-AF12-F4B57AF21C2D}" sibTransId="{7C853E23-FB3E-4BBB-94EB-E93A2EB977D8}"/>
    <dgm:cxn modelId="{71157B3E-45E4-4825-866F-FC3FF2C189FB}" type="presOf" srcId="{93641625-1565-415D-A7A4-AC811861C6F7}" destId="{77104D60-A705-4589-B92F-1FF70C16CED6}" srcOrd="0" destOrd="0" presId="urn:microsoft.com/office/officeart/2005/8/layout/default#3"/>
    <dgm:cxn modelId="{44029001-3BF8-4F5F-8E2C-2BE681340046}" type="presOf" srcId="{EED75F82-0F5F-4A39-BB8F-5788B47D5CF4}" destId="{DC123F56-DE2F-498B-9DF0-7F98D426F203}" srcOrd="0" destOrd="0" presId="urn:microsoft.com/office/officeart/2005/8/layout/default#3"/>
    <dgm:cxn modelId="{FB5B194A-1444-4A26-A161-E3A3D2BA1284}" type="presOf" srcId="{37DE5395-671C-42F1-8958-FBC320D66698}" destId="{00DE7FE6-793E-4F4F-92B2-B0920478533A}" srcOrd="0" destOrd="0" presId="urn:microsoft.com/office/officeart/2005/8/layout/default#3"/>
    <dgm:cxn modelId="{3C1A5DF3-7ACB-4092-B4A8-284709877CDE}" srcId="{EED75F82-0F5F-4A39-BB8F-5788B47D5CF4}" destId="{37DE5395-671C-42F1-8958-FBC320D66698}" srcOrd="1" destOrd="0" parTransId="{89400F72-977C-49AE-83AC-16A59762C4A7}" sibTransId="{968B7EE6-7983-4782-B7B1-49C047DCB716}"/>
    <dgm:cxn modelId="{73DAA68E-A56E-4C44-AE8B-2F6D07ED2E0B}" type="presParOf" srcId="{DC123F56-DE2F-498B-9DF0-7F98D426F203}" destId="{77104D60-A705-4589-B92F-1FF70C16CED6}" srcOrd="0" destOrd="0" presId="urn:microsoft.com/office/officeart/2005/8/layout/default#3"/>
    <dgm:cxn modelId="{7F3C829F-B473-438A-92AA-F887C238E50B}" type="presParOf" srcId="{DC123F56-DE2F-498B-9DF0-7F98D426F203}" destId="{5A25205C-EFF7-4C48-B58B-79562E8F176A}" srcOrd="1" destOrd="0" presId="urn:microsoft.com/office/officeart/2005/8/layout/default#3"/>
    <dgm:cxn modelId="{94B4FD0C-65B3-40D4-AFA6-B76027235835}" type="presParOf" srcId="{DC123F56-DE2F-498B-9DF0-7F98D426F203}" destId="{00DE7FE6-793E-4F4F-92B2-B0920478533A}" srcOrd="2" destOrd="0" presId="urn:microsoft.com/office/officeart/2005/8/layout/defaul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1990333-B3B6-4757-B279-3DB9EB2A274D}" type="doc">
      <dgm:prSet loTypeId="urn:microsoft.com/office/officeart/2005/8/layout/vList2#4" loCatId="list" qsTypeId="urn:microsoft.com/office/officeart/2005/8/quickstyle/simple1#12" qsCatId="simple" csTypeId="urn:microsoft.com/office/officeart/2005/8/colors/accent1_2#9" csCatId="accent1" phldr="1"/>
      <dgm:spPr/>
      <dgm:t>
        <a:bodyPr/>
        <a:lstStyle/>
        <a:p>
          <a:endParaRPr lang="es-MX"/>
        </a:p>
      </dgm:t>
    </dgm:pt>
    <dgm:pt modelId="{D4E21839-556A-4E24-B402-2E7B1CEB98A6}">
      <dgm:prSet phldrT="[Texto]"/>
      <dgm:spPr/>
      <dgm:t>
        <a:bodyPr/>
        <a:lstStyle/>
        <a:p>
          <a:r>
            <a:rPr lang="es-MX" dirty="0"/>
            <a:t>Desechamiento</a:t>
          </a:r>
        </a:p>
      </dgm:t>
    </dgm:pt>
    <dgm:pt modelId="{202C06C0-3C52-4AA2-B02B-E26B336CDA95}" type="parTrans" cxnId="{709A8E99-9310-470C-A769-314A7C37933B}">
      <dgm:prSet/>
      <dgm:spPr/>
      <dgm:t>
        <a:bodyPr/>
        <a:lstStyle/>
        <a:p>
          <a:endParaRPr lang="es-MX"/>
        </a:p>
      </dgm:t>
    </dgm:pt>
    <dgm:pt modelId="{BF935744-006A-4397-8F72-D9331A9B888F}" type="sibTrans" cxnId="{709A8E99-9310-470C-A769-314A7C37933B}">
      <dgm:prSet/>
      <dgm:spPr/>
      <dgm:t>
        <a:bodyPr/>
        <a:lstStyle/>
        <a:p>
          <a:endParaRPr lang="es-MX"/>
        </a:p>
      </dgm:t>
    </dgm:pt>
    <dgm:pt modelId="{AA6E8284-16BF-45DB-887E-113A763B047C}">
      <dgm:prSet phldrT="[Texto]"/>
      <dgm:spPr/>
      <dgm:t>
        <a:bodyPr/>
        <a:lstStyle/>
        <a:p>
          <a:r>
            <a:rPr lang="es-MX" dirty="0"/>
            <a:t>Falta de nombre, firma autógrafa o no acreditar personalidad.</a:t>
          </a:r>
        </a:p>
      </dgm:t>
    </dgm:pt>
    <dgm:pt modelId="{53D75A9A-424E-4A4E-9440-CAFB7EA51DEB}" type="parTrans" cxnId="{1B9B0003-600A-4398-90C0-60BAFD58CCDA}">
      <dgm:prSet/>
      <dgm:spPr/>
      <dgm:t>
        <a:bodyPr/>
        <a:lstStyle/>
        <a:p>
          <a:endParaRPr lang="es-MX"/>
        </a:p>
      </dgm:t>
    </dgm:pt>
    <dgm:pt modelId="{92116F9D-9BCF-46D0-A170-18E2D0C05703}" type="sibTrans" cxnId="{1B9B0003-600A-4398-90C0-60BAFD58CCDA}">
      <dgm:prSet/>
      <dgm:spPr/>
      <dgm:t>
        <a:bodyPr/>
        <a:lstStyle/>
        <a:p>
          <a:endParaRPr lang="es-MX"/>
        </a:p>
      </dgm:t>
    </dgm:pt>
    <dgm:pt modelId="{57E5EC63-6C97-46A3-AED7-596F9756CC5B}">
      <dgm:prSet phldrT="[Texto]"/>
      <dgm:spPr/>
      <dgm:t>
        <a:bodyPr/>
        <a:lstStyle/>
        <a:p>
          <a:r>
            <a:rPr lang="es-MX" dirty="0"/>
            <a:t>Improcedencia</a:t>
          </a:r>
        </a:p>
      </dgm:t>
    </dgm:pt>
    <dgm:pt modelId="{716499AC-45D8-40AF-83C0-46091D3AEC23}" type="parTrans" cxnId="{4BFF3999-E27C-4FDB-B2D2-9FA61C0BD010}">
      <dgm:prSet/>
      <dgm:spPr/>
      <dgm:t>
        <a:bodyPr/>
        <a:lstStyle/>
        <a:p>
          <a:endParaRPr lang="es-MX"/>
        </a:p>
      </dgm:t>
    </dgm:pt>
    <dgm:pt modelId="{F4B13D5C-00C7-4B93-94D8-7A97EDBF8510}" type="sibTrans" cxnId="{4BFF3999-E27C-4FDB-B2D2-9FA61C0BD010}">
      <dgm:prSet/>
      <dgm:spPr/>
      <dgm:t>
        <a:bodyPr/>
        <a:lstStyle/>
        <a:p>
          <a:endParaRPr lang="es-MX"/>
        </a:p>
      </dgm:t>
    </dgm:pt>
    <dgm:pt modelId="{8EC1A708-185B-4305-B726-2C85CB3D4667}">
      <dgm:prSet phldrT="[Texto]"/>
      <dgm:spPr/>
      <dgm:t>
        <a:bodyPr/>
        <a:lstStyle/>
        <a:p>
          <a:pPr algn="l"/>
          <a:r>
            <a:rPr lang="es-ES" dirty="0"/>
            <a:t>Falta de legitimación</a:t>
          </a:r>
          <a:endParaRPr lang="es-MX" dirty="0"/>
        </a:p>
      </dgm:t>
    </dgm:pt>
    <dgm:pt modelId="{744FF854-25B4-48AE-9FD6-A1E01971B5B5}" type="parTrans" cxnId="{B4D90329-C889-424C-AD98-E215D3FB73AB}">
      <dgm:prSet/>
      <dgm:spPr/>
      <dgm:t>
        <a:bodyPr/>
        <a:lstStyle/>
        <a:p>
          <a:endParaRPr lang="es-MX"/>
        </a:p>
      </dgm:t>
    </dgm:pt>
    <dgm:pt modelId="{327E4C17-14EC-4EFA-B80C-DC8F883A3116}" type="sibTrans" cxnId="{B4D90329-C889-424C-AD98-E215D3FB73AB}">
      <dgm:prSet/>
      <dgm:spPr/>
      <dgm:t>
        <a:bodyPr/>
        <a:lstStyle/>
        <a:p>
          <a:endParaRPr lang="es-MX"/>
        </a:p>
      </dgm:t>
    </dgm:pt>
    <dgm:pt modelId="{AD8BC2CC-E488-49B9-A075-194815C63A37}">
      <dgm:prSet phldrT="[Texto]"/>
      <dgm:spPr/>
      <dgm:t>
        <a:bodyPr/>
        <a:lstStyle/>
        <a:p>
          <a:endParaRPr lang="es-MX" dirty="0"/>
        </a:p>
      </dgm:t>
    </dgm:pt>
    <dgm:pt modelId="{E2526828-D215-4F29-BB59-17F0AD6804C5}" type="parTrans" cxnId="{67387E97-D98C-4C52-A691-5AC2CB7EA46A}">
      <dgm:prSet/>
      <dgm:spPr/>
      <dgm:t>
        <a:bodyPr/>
        <a:lstStyle/>
        <a:p>
          <a:endParaRPr lang="es-MX"/>
        </a:p>
      </dgm:t>
    </dgm:pt>
    <dgm:pt modelId="{6B2EE5A6-5445-4C44-90E8-0C9318C971D3}" type="sibTrans" cxnId="{67387E97-D98C-4C52-A691-5AC2CB7EA46A}">
      <dgm:prSet/>
      <dgm:spPr/>
      <dgm:t>
        <a:bodyPr/>
        <a:lstStyle/>
        <a:p>
          <a:endParaRPr lang="es-MX"/>
        </a:p>
      </dgm:t>
    </dgm:pt>
    <dgm:pt modelId="{BAB0C6DA-933C-4001-9879-27CF42E6FFA1}">
      <dgm:prSet phldrT="[Texto]"/>
      <dgm:spPr/>
      <dgm:t>
        <a:bodyPr/>
        <a:lstStyle/>
        <a:p>
          <a:r>
            <a:rPr lang="es-MX" dirty="0"/>
            <a:t>Frivolidad de la demanda.</a:t>
          </a:r>
        </a:p>
      </dgm:t>
    </dgm:pt>
    <dgm:pt modelId="{BC1689B0-2D4E-463E-A736-41E0C6CB07A7}" type="parTrans" cxnId="{6C2A656E-6C45-45DE-B293-BE64CD0257F6}">
      <dgm:prSet/>
      <dgm:spPr/>
      <dgm:t>
        <a:bodyPr/>
        <a:lstStyle/>
        <a:p>
          <a:endParaRPr lang="es-MX"/>
        </a:p>
      </dgm:t>
    </dgm:pt>
    <dgm:pt modelId="{8FB8A91A-0E61-41F7-99AF-B0C117C55F5B}" type="sibTrans" cxnId="{6C2A656E-6C45-45DE-B293-BE64CD0257F6}">
      <dgm:prSet/>
      <dgm:spPr/>
      <dgm:t>
        <a:bodyPr/>
        <a:lstStyle/>
        <a:p>
          <a:endParaRPr lang="es-MX"/>
        </a:p>
      </dgm:t>
    </dgm:pt>
    <dgm:pt modelId="{1414BA06-36B5-47A9-9675-F442A41C0843}">
      <dgm:prSet phldrT="[Texto]"/>
      <dgm:spPr/>
      <dgm:t>
        <a:bodyPr/>
        <a:lstStyle/>
        <a:p>
          <a:r>
            <a:rPr lang="es-MX" dirty="0"/>
            <a:t>Se actualice alguna causal de improcedencia</a:t>
          </a:r>
        </a:p>
      </dgm:t>
    </dgm:pt>
    <dgm:pt modelId="{612B2D2C-CA76-4067-962E-59767794F290}" type="parTrans" cxnId="{E10DCE69-3FC9-4CEB-824D-66ABF1109567}">
      <dgm:prSet/>
      <dgm:spPr/>
      <dgm:t>
        <a:bodyPr/>
        <a:lstStyle/>
        <a:p>
          <a:endParaRPr lang="es-MX"/>
        </a:p>
      </dgm:t>
    </dgm:pt>
    <dgm:pt modelId="{9CA75162-D15D-498A-B568-C7F4712DA05A}" type="sibTrans" cxnId="{E10DCE69-3FC9-4CEB-824D-66ABF1109567}">
      <dgm:prSet/>
      <dgm:spPr/>
      <dgm:t>
        <a:bodyPr/>
        <a:lstStyle/>
        <a:p>
          <a:endParaRPr lang="es-MX"/>
        </a:p>
      </dgm:t>
    </dgm:pt>
    <dgm:pt modelId="{CFAB2F66-0F42-4F3B-8B37-ADFE9C593086}">
      <dgm:prSet/>
      <dgm:spPr/>
      <dgm:t>
        <a:bodyPr/>
        <a:lstStyle/>
        <a:p>
          <a:pPr algn="l"/>
          <a:r>
            <a:rPr lang="es-ES" dirty="0"/>
            <a:t>El acto impugnado no afecta el interés jurídico o legítimo de la actora.</a:t>
          </a:r>
          <a:endParaRPr lang="es-MX" dirty="0"/>
        </a:p>
      </dgm:t>
    </dgm:pt>
    <dgm:pt modelId="{AD96A6A7-4A15-4E93-8C1D-99B462B2C946}" type="parTrans" cxnId="{A04DA866-14D8-4357-9E0A-FAA694644DEC}">
      <dgm:prSet/>
      <dgm:spPr/>
      <dgm:t>
        <a:bodyPr/>
        <a:lstStyle/>
        <a:p>
          <a:endParaRPr lang="es-MX"/>
        </a:p>
      </dgm:t>
    </dgm:pt>
    <dgm:pt modelId="{DE96909B-DA80-469F-87BB-0BA6DF50A39B}" type="sibTrans" cxnId="{A04DA866-14D8-4357-9E0A-FAA694644DEC}">
      <dgm:prSet/>
      <dgm:spPr/>
      <dgm:t>
        <a:bodyPr/>
        <a:lstStyle/>
        <a:p>
          <a:endParaRPr lang="es-MX"/>
        </a:p>
      </dgm:t>
    </dgm:pt>
    <dgm:pt modelId="{C9A29597-B839-4AEC-AFCD-155D0AB8D32D}">
      <dgm:prSet/>
      <dgm:spPr/>
      <dgm:t>
        <a:bodyPr/>
        <a:lstStyle/>
        <a:p>
          <a:pPr algn="l"/>
          <a:r>
            <a:rPr lang="es-ES" dirty="0"/>
            <a:t>Actos consumados de forma irreparable.</a:t>
          </a:r>
          <a:endParaRPr lang="es-MX" dirty="0"/>
        </a:p>
      </dgm:t>
    </dgm:pt>
    <dgm:pt modelId="{5362B933-7421-49B4-A2E5-EFB63096B5F6}" type="parTrans" cxnId="{64B110D0-9431-462F-B93A-CCE9C4FE652A}">
      <dgm:prSet/>
      <dgm:spPr/>
      <dgm:t>
        <a:bodyPr/>
        <a:lstStyle/>
        <a:p>
          <a:endParaRPr lang="es-MX"/>
        </a:p>
      </dgm:t>
    </dgm:pt>
    <dgm:pt modelId="{672509D0-6105-46A7-986D-22EF6A621D30}" type="sibTrans" cxnId="{64B110D0-9431-462F-B93A-CCE9C4FE652A}">
      <dgm:prSet/>
      <dgm:spPr/>
      <dgm:t>
        <a:bodyPr/>
        <a:lstStyle/>
        <a:p>
          <a:endParaRPr lang="es-MX"/>
        </a:p>
      </dgm:t>
    </dgm:pt>
    <dgm:pt modelId="{69652D7B-84DB-4A21-9A24-2DA1E3FCBEC9}">
      <dgm:prSet/>
      <dgm:spPr/>
      <dgm:t>
        <a:bodyPr/>
        <a:lstStyle/>
        <a:p>
          <a:pPr algn="l"/>
          <a:r>
            <a:rPr lang="es-ES" dirty="0"/>
            <a:t>Actos consentidos tácita o expresamente.</a:t>
          </a:r>
          <a:endParaRPr lang="es-MX" dirty="0"/>
        </a:p>
      </dgm:t>
    </dgm:pt>
    <dgm:pt modelId="{E1CFFEE2-B0AE-48F8-8BA8-84EB128F7EBD}" type="parTrans" cxnId="{1A3C13F4-D302-4A7D-BFD6-A0767FC4867F}">
      <dgm:prSet/>
      <dgm:spPr/>
      <dgm:t>
        <a:bodyPr/>
        <a:lstStyle/>
        <a:p>
          <a:endParaRPr lang="es-MX"/>
        </a:p>
      </dgm:t>
    </dgm:pt>
    <dgm:pt modelId="{92496E71-5BA5-482C-BD2B-149B37260EA2}" type="sibTrans" cxnId="{1A3C13F4-D302-4A7D-BFD6-A0767FC4867F}">
      <dgm:prSet/>
      <dgm:spPr/>
      <dgm:t>
        <a:bodyPr/>
        <a:lstStyle/>
        <a:p>
          <a:endParaRPr lang="es-MX"/>
        </a:p>
      </dgm:t>
    </dgm:pt>
    <dgm:pt modelId="{757F9E82-2CE0-4131-BD12-743247CB4257}">
      <dgm:prSet/>
      <dgm:spPr/>
      <dgm:t>
        <a:bodyPr/>
        <a:lstStyle/>
        <a:p>
          <a:pPr algn="l"/>
          <a:r>
            <a:rPr lang="es-ES" dirty="0"/>
            <a:t>Presentación extemporánea.</a:t>
          </a:r>
          <a:endParaRPr lang="es-MX" dirty="0"/>
        </a:p>
      </dgm:t>
    </dgm:pt>
    <dgm:pt modelId="{F3B1EA3D-0950-4048-BD02-3C6C86762D70}" type="parTrans" cxnId="{6CEFB888-080C-46CB-805C-CB9D18CAE2E6}">
      <dgm:prSet/>
      <dgm:spPr/>
      <dgm:t>
        <a:bodyPr/>
        <a:lstStyle/>
        <a:p>
          <a:endParaRPr lang="es-MX"/>
        </a:p>
      </dgm:t>
    </dgm:pt>
    <dgm:pt modelId="{D8390A33-4415-4D0B-BA3C-9A27E8C38E32}" type="sibTrans" cxnId="{6CEFB888-080C-46CB-805C-CB9D18CAE2E6}">
      <dgm:prSet/>
      <dgm:spPr/>
      <dgm:t>
        <a:bodyPr/>
        <a:lstStyle/>
        <a:p>
          <a:endParaRPr lang="es-MX"/>
        </a:p>
      </dgm:t>
    </dgm:pt>
    <dgm:pt modelId="{D28ED6F5-ACB4-46BF-A83C-3A37E12325B0}">
      <dgm:prSet/>
      <dgm:spPr/>
      <dgm:t>
        <a:bodyPr/>
        <a:lstStyle/>
        <a:p>
          <a:pPr algn="l"/>
          <a:r>
            <a:rPr lang="es-ES" dirty="0"/>
            <a:t>Impugnar mas de una elección con un solo escrito.</a:t>
          </a:r>
          <a:endParaRPr lang="es-MX" dirty="0"/>
        </a:p>
      </dgm:t>
    </dgm:pt>
    <dgm:pt modelId="{E747CC59-2DA0-4E68-8DF7-6D966FE8D4AC}" type="parTrans" cxnId="{AEB0B766-D3C6-41DD-9485-504B56ADA8FF}">
      <dgm:prSet/>
      <dgm:spPr/>
      <dgm:t>
        <a:bodyPr/>
        <a:lstStyle/>
        <a:p>
          <a:endParaRPr lang="es-MX"/>
        </a:p>
      </dgm:t>
    </dgm:pt>
    <dgm:pt modelId="{515F9529-AB70-4F02-8971-F65702635009}" type="sibTrans" cxnId="{AEB0B766-D3C6-41DD-9485-504B56ADA8FF}">
      <dgm:prSet/>
      <dgm:spPr/>
      <dgm:t>
        <a:bodyPr/>
        <a:lstStyle/>
        <a:p>
          <a:endParaRPr lang="es-MX"/>
        </a:p>
      </dgm:t>
    </dgm:pt>
    <dgm:pt modelId="{32B4EBAD-0CB6-4C7D-92C4-102806454706}">
      <dgm:prSet/>
      <dgm:spPr/>
      <dgm:t>
        <a:bodyPr/>
        <a:lstStyle/>
        <a:p>
          <a:pPr algn="just"/>
          <a:r>
            <a:rPr lang="es-ES" dirty="0"/>
            <a:t>Inexistencia de hechos o agravios, o imposibilidad de deducir agravios de los hechos.</a:t>
          </a:r>
          <a:endParaRPr lang="es-MX" dirty="0"/>
        </a:p>
      </dgm:t>
    </dgm:pt>
    <dgm:pt modelId="{A8472660-EB8D-4097-8110-3A08DDB6BF78}" type="parTrans" cxnId="{CA78E207-5E45-43B9-890F-015369518008}">
      <dgm:prSet/>
      <dgm:spPr/>
      <dgm:t>
        <a:bodyPr/>
        <a:lstStyle/>
        <a:p>
          <a:endParaRPr lang="es-MX"/>
        </a:p>
      </dgm:t>
    </dgm:pt>
    <dgm:pt modelId="{FA247CA0-0282-4748-8873-996F98A64B95}" type="sibTrans" cxnId="{CA78E207-5E45-43B9-890F-015369518008}">
      <dgm:prSet/>
      <dgm:spPr/>
      <dgm:t>
        <a:bodyPr/>
        <a:lstStyle/>
        <a:p>
          <a:endParaRPr lang="es-MX"/>
        </a:p>
      </dgm:t>
    </dgm:pt>
    <dgm:pt modelId="{5C69E36A-C80F-4366-8894-6F912819A04F}">
      <dgm:prSet/>
      <dgm:spPr/>
      <dgm:t>
        <a:bodyPr/>
        <a:lstStyle/>
        <a:p>
          <a:pPr algn="l"/>
          <a:r>
            <a:rPr lang="es-ES" dirty="0"/>
            <a:t>Incumplir principio de definitividad.</a:t>
          </a:r>
          <a:endParaRPr lang="es-MX" dirty="0"/>
        </a:p>
      </dgm:t>
    </dgm:pt>
    <dgm:pt modelId="{5D3F8224-3118-4910-81D6-7B326F5A6DD2}" type="parTrans" cxnId="{043EF53B-A9EE-48D8-AD18-A20E11BF1646}">
      <dgm:prSet/>
      <dgm:spPr/>
      <dgm:t>
        <a:bodyPr/>
        <a:lstStyle/>
        <a:p>
          <a:endParaRPr lang="es-MX"/>
        </a:p>
      </dgm:t>
    </dgm:pt>
    <dgm:pt modelId="{B42DA1BA-EF6A-4340-BACC-A12DE1316F6C}" type="sibTrans" cxnId="{043EF53B-A9EE-48D8-AD18-A20E11BF1646}">
      <dgm:prSet/>
      <dgm:spPr/>
      <dgm:t>
        <a:bodyPr/>
        <a:lstStyle/>
        <a:p>
          <a:endParaRPr lang="es-MX"/>
        </a:p>
      </dgm:t>
    </dgm:pt>
    <dgm:pt modelId="{7950DDF1-ECA5-4872-A424-5EF65C37AF25}">
      <dgm:prSet/>
      <dgm:spPr/>
      <dgm:t>
        <a:bodyPr/>
        <a:lstStyle/>
        <a:p>
          <a:pPr algn="just"/>
          <a:r>
            <a:rPr lang="es-ES" dirty="0"/>
            <a:t>Impugnación de actos consecuencia de otros previos que no fueron reclamados y que no se combatieron por vicios propios, sino que su ilegalidad se hace depender de los que acontecieron.</a:t>
          </a:r>
          <a:endParaRPr lang="es-MX" dirty="0"/>
        </a:p>
      </dgm:t>
    </dgm:pt>
    <dgm:pt modelId="{1E3E12AC-880B-449F-9021-DD159C8C4FDF}" type="parTrans" cxnId="{DF3E110A-7926-4FC6-ABF7-DFE7AF054580}">
      <dgm:prSet/>
      <dgm:spPr/>
      <dgm:t>
        <a:bodyPr/>
        <a:lstStyle/>
        <a:p>
          <a:endParaRPr lang="es-MX"/>
        </a:p>
      </dgm:t>
    </dgm:pt>
    <dgm:pt modelId="{717CF92D-AE0A-4EAC-87CA-BE789042EA92}" type="sibTrans" cxnId="{DF3E110A-7926-4FC6-ABF7-DFE7AF054580}">
      <dgm:prSet/>
      <dgm:spPr/>
      <dgm:t>
        <a:bodyPr/>
        <a:lstStyle/>
        <a:p>
          <a:endParaRPr lang="es-MX"/>
        </a:p>
      </dgm:t>
    </dgm:pt>
    <dgm:pt modelId="{34D4DCFA-3155-4C7E-9280-AF043A54D745}" type="pres">
      <dgm:prSet presAssocID="{A1990333-B3B6-4757-B279-3DB9EB2A274D}" presName="linear" presStyleCnt="0">
        <dgm:presLayoutVars>
          <dgm:animLvl val="lvl"/>
          <dgm:resizeHandles val="exact"/>
        </dgm:presLayoutVars>
      </dgm:prSet>
      <dgm:spPr/>
      <dgm:t>
        <a:bodyPr/>
        <a:lstStyle/>
        <a:p>
          <a:endParaRPr lang="es-MX"/>
        </a:p>
      </dgm:t>
    </dgm:pt>
    <dgm:pt modelId="{C9E85447-8F82-4F82-9124-126415293003}" type="pres">
      <dgm:prSet presAssocID="{D4E21839-556A-4E24-B402-2E7B1CEB98A6}" presName="parentText" presStyleLbl="node1" presStyleIdx="0" presStyleCnt="2">
        <dgm:presLayoutVars>
          <dgm:chMax val="0"/>
          <dgm:bulletEnabled val="1"/>
        </dgm:presLayoutVars>
      </dgm:prSet>
      <dgm:spPr/>
      <dgm:t>
        <a:bodyPr/>
        <a:lstStyle/>
        <a:p>
          <a:endParaRPr lang="es-MX"/>
        </a:p>
      </dgm:t>
    </dgm:pt>
    <dgm:pt modelId="{54E0AABF-9C42-407D-B22A-F22509575B14}" type="pres">
      <dgm:prSet presAssocID="{D4E21839-556A-4E24-B402-2E7B1CEB98A6}" presName="childText" presStyleLbl="revTx" presStyleIdx="0" presStyleCnt="2">
        <dgm:presLayoutVars>
          <dgm:bulletEnabled val="1"/>
        </dgm:presLayoutVars>
      </dgm:prSet>
      <dgm:spPr/>
      <dgm:t>
        <a:bodyPr/>
        <a:lstStyle/>
        <a:p>
          <a:endParaRPr lang="es-MX"/>
        </a:p>
      </dgm:t>
    </dgm:pt>
    <dgm:pt modelId="{F8126321-6ECF-4D76-AB52-13D254AB170E}" type="pres">
      <dgm:prSet presAssocID="{57E5EC63-6C97-46A3-AED7-596F9756CC5B}" presName="parentText" presStyleLbl="node1" presStyleIdx="1" presStyleCnt="2">
        <dgm:presLayoutVars>
          <dgm:chMax val="0"/>
          <dgm:bulletEnabled val="1"/>
        </dgm:presLayoutVars>
      </dgm:prSet>
      <dgm:spPr/>
      <dgm:t>
        <a:bodyPr/>
        <a:lstStyle/>
        <a:p>
          <a:endParaRPr lang="es-MX"/>
        </a:p>
      </dgm:t>
    </dgm:pt>
    <dgm:pt modelId="{4D670AD2-0FF4-4E9D-8AF7-C334A4F9BD39}" type="pres">
      <dgm:prSet presAssocID="{57E5EC63-6C97-46A3-AED7-596F9756CC5B}" presName="childText" presStyleLbl="revTx" presStyleIdx="1" presStyleCnt="2">
        <dgm:presLayoutVars>
          <dgm:bulletEnabled val="1"/>
        </dgm:presLayoutVars>
      </dgm:prSet>
      <dgm:spPr/>
      <dgm:t>
        <a:bodyPr/>
        <a:lstStyle/>
        <a:p>
          <a:endParaRPr lang="es-MX"/>
        </a:p>
      </dgm:t>
    </dgm:pt>
  </dgm:ptLst>
  <dgm:cxnLst>
    <dgm:cxn modelId="{043EF53B-A9EE-48D8-AD18-A20E11BF1646}" srcId="{57E5EC63-6C97-46A3-AED7-596F9756CC5B}" destId="{5C69E36A-C80F-4366-8894-6F912819A04F}" srcOrd="7" destOrd="0" parTransId="{5D3F8224-3118-4910-81D6-7B326F5A6DD2}" sibTransId="{B42DA1BA-EF6A-4340-BACC-A12DE1316F6C}"/>
    <dgm:cxn modelId="{EC913E67-7D5C-4311-A777-DB81A54C9929}" type="presOf" srcId="{AD8BC2CC-E488-49B9-A075-194815C63A37}" destId="{54E0AABF-9C42-407D-B22A-F22509575B14}" srcOrd="0" destOrd="3" presId="urn:microsoft.com/office/officeart/2005/8/layout/vList2#4"/>
    <dgm:cxn modelId="{094DD8CA-3264-45E3-B106-9C90FD66BFCD}" type="presOf" srcId="{AA6E8284-16BF-45DB-887E-113A763B047C}" destId="{54E0AABF-9C42-407D-B22A-F22509575B14}" srcOrd="0" destOrd="0" presId="urn:microsoft.com/office/officeart/2005/8/layout/vList2#4"/>
    <dgm:cxn modelId="{84C6311A-8CDA-4803-8E01-A9EB55A0E415}" type="presOf" srcId="{C9A29597-B839-4AEC-AFCD-155D0AB8D32D}" destId="{4D670AD2-0FF4-4E9D-8AF7-C334A4F9BD39}" srcOrd="0" destOrd="2" presId="urn:microsoft.com/office/officeart/2005/8/layout/vList2#4"/>
    <dgm:cxn modelId="{E10DCE69-3FC9-4CEB-824D-66ABF1109567}" srcId="{D4E21839-556A-4E24-B402-2E7B1CEB98A6}" destId="{1414BA06-36B5-47A9-9675-F442A41C0843}" srcOrd="2" destOrd="0" parTransId="{612B2D2C-CA76-4067-962E-59767794F290}" sibTransId="{9CA75162-D15D-498A-B568-C7F4712DA05A}"/>
    <dgm:cxn modelId="{CA78E207-5E45-43B9-890F-015369518008}" srcId="{57E5EC63-6C97-46A3-AED7-596F9756CC5B}" destId="{32B4EBAD-0CB6-4C7D-92C4-102806454706}" srcOrd="6" destOrd="0" parTransId="{A8472660-EB8D-4097-8110-3A08DDB6BF78}" sibTransId="{FA247CA0-0282-4748-8873-996F98A64B95}"/>
    <dgm:cxn modelId="{5147CADB-6E2F-4741-B910-869B692994CE}" type="presOf" srcId="{32B4EBAD-0CB6-4C7D-92C4-102806454706}" destId="{4D670AD2-0FF4-4E9D-8AF7-C334A4F9BD39}" srcOrd="0" destOrd="6" presId="urn:microsoft.com/office/officeart/2005/8/layout/vList2#4"/>
    <dgm:cxn modelId="{A35060C8-CC0E-48A1-BBE9-26BA6753EF89}" type="presOf" srcId="{8EC1A708-185B-4305-B726-2C85CB3D4667}" destId="{4D670AD2-0FF4-4E9D-8AF7-C334A4F9BD39}" srcOrd="0" destOrd="0" presId="urn:microsoft.com/office/officeart/2005/8/layout/vList2#4"/>
    <dgm:cxn modelId="{709A8E99-9310-470C-A769-314A7C37933B}" srcId="{A1990333-B3B6-4757-B279-3DB9EB2A274D}" destId="{D4E21839-556A-4E24-B402-2E7B1CEB98A6}" srcOrd="0" destOrd="0" parTransId="{202C06C0-3C52-4AA2-B02B-E26B336CDA95}" sibTransId="{BF935744-006A-4397-8F72-D9331A9B888F}"/>
    <dgm:cxn modelId="{5F8A3E08-A4DF-49A2-85B1-57A0BDCCD906}" type="presOf" srcId="{57E5EC63-6C97-46A3-AED7-596F9756CC5B}" destId="{F8126321-6ECF-4D76-AB52-13D254AB170E}" srcOrd="0" destOrd="0" presId="urn:microsoft.com/office/officeart/2005/8/layout/vList2#4"/>
    <dgm:cxn modelId="{1B9B0003-600A-4398-90C0-60BAFD58CCDA}" srcId="{D4E21839-556A-4E24-B402-2E7B1CEB98A6}" destId="{AA6E8284-16BF-45DB-887E-113A763B047C}" srcOrd="0" destOrd="0" parTransId="{53D75A9A-424E-4A4E-9440-CAFB7EA51DEB}" sibTransId="{92116F9D-9BCF-46D0-A170-18E2D0C05703}"/>
    <dgm:cxn modelId="{8D993DBA-3AF0-474A-A71E-40371F91534C}" type="presOf" srcId="{BAB0C6DA-933C-4001-9879-27CF42E6FFA1}" destId="{54E0AABF-9C42-407D-B22A-F22509575B14}" srcOrd="0" destOrd="1" presId="urn:microsoft.com/office/officeart/2005/8/layout/vList2#4"/>
    <dgm:cxn modelId="{B4D90329-C889-424C-AD98-E215D3FB73AB}" srcId="{57E5EC63-6C97-46A3-AED7-596F9756CC5B}" destId="{8EC1A708-185B-4305-B726-2C85CB3D4667}" srcOrd="0" destOrd="0" parTransId="{744FF854-25B4-48AE-9FD6-A1E01971B5B5}" sibTransId="{327E4C17-14EC-4EFA-B80C-DC8F883A3116}"/>
    <dgm:cxn modelId="{1A3C13F4-D302-4A7D-BFD6-A0767FC4867F}" srcId="{57E5EC63-6C97-46A3-AED7-596F9756CC5B}" destId="{69652D7B-84DB-4A21-9A24-2DA1E3FCBEC9}" srcOrd="3" destOrd="0" parTransId="{E1CFFEE2-B0AE-48F8-8BA8-84EB128F7EBD}" sibTransId="{92496E71-5BA5-482C-BD2B-149B37260EA2}"/>
    <dgm:cxn modelId="{6C2A656E-6C45-45DE-B293-BE64CD0257F6}" srcId="{D4E21839-556A-4E24-B402-2E7B1CEB98A6}" destId="{BAB0C6DA-933C-4001-9879-27CF42E6FFA1}" srcOrd="1" destOrd="0" parTransId="{BC1689B0-2D4E-463E-A736-41E0C6CB07A7}" sibTransId="{8FB8A91A-0E61-41F7-99AF-B0C117C55F5B}"/>
    <dgm:cxn modelId="{970EE3D8-488F-4C0F-B430-1E7EEC9B8474}" type="presOf" srcId="{757F9E82-2CE0-4131-BD12-743247CB4257}" destId="{4D670AD2-0FF4-4E9D-8AF7-C334A4F9BD39}" srcOrd="0" destOrd="4" presId="urn:microsoft.com/office/officeart/2005/8/layout/vList2#4"/>
    <dgm:cxn modelId="{4BFF3999-E27C-4FDB-B2D2-9FA61C0BD010}" srcId="{A1990333-B3B6-4757-B279-3DB9EB2A274D}" destId="{57E5EC63-6C97-46A3-AED7-596F9756CC5B}" srcOrd="1" destOrd="0" parTransId="{716499AC-45D8-40AF-83C0-46091D3AEC23}" sibTransId="{F4B13D5C-00C7-4B93-94D8-7A97EDBF8510}"/>
    <dgm:cxn modelId="{67387E97-D98C-4C52-A691-5AC2CB7EA46A}" srcId="{D4E21839-556A-4E24-B402-2E7B1CEB98A6}" destId="{AD8BC2CC-E488-49B9-A075-194815C63A37}" srcOrd="3" destOrd="0" parTransId="{E2526828-D215-4F29-BB59-17F0AD6804C5}" sibTransId="{6B2EE5A6-5445-4C44-90E8-0C9318C971D3}"/>
    <dgm:cxn modelId="{DF3E110A-7926-4FC6-ABF7-DFE7AF054580}" srcId="{57E5EC63-6C97-46A3-AED7-596F9756CC5B}" destId="{7950DDF1-ECA5-4872-A424-5EF65C37AF25}" srcOrd="8" destOrd="0" parTransId="{1E3E12AC-880B-449F-9021-DD159C8C4FDF}" sibTransId="{717CF92D-AE0A-4EAC-87CA-BE789042EA92}"/>
    <dgm:cxn modelId="{72FE2D92-CF5A-41EE-B6A8-2A6800054297}" type="presOf" srcId="{D28ED6F5-ACB4-46BF-A83C-3A37E12325B0}" destId="{4D670AD2-0FF4-4E9D-8AF7-C334A4F9BD39}" srcOrd="0" destOrd="5" presId="urn:microsoft.com/office/officeart/2005/8/layout/vList2#4"/>
    <dgm:cxn modelId="{6CEFB888-080C-46CB-805C-CB9D18CAE2E6}" srcId="{57E5EC63-6C97-46A3-AED7-596F9756CC5B}" destId="{757F9E82-2CE0-4131-BD12-743247CB4257}" srcOrd="4" destOrd="0" parTransId="{F3B1EA3D-0950-4048-BD02-3C6C86762D70}" sibTransId="{D8390A33-4415-4D0B-BA3C-9A27E8C38E32}"/>
    <dgm:cxn modelId="{E5859DE4-22CA-4B64-92C5-2E7AA7A8820C}" type="presOf" srcId="{1414BA06-36B5-47A9-9675-F442A41C0843}" destId="{54E0AABF-9C42-407D-B22A-F22509575B14}" srcOrd="0" destOrd="2" presId="urn:microsoft.com/office/officeart/2005/8/layout/vList2#4"/>
    <dgm:cxn modelId="{0BD507E7-4049-47F8-BAC5-4E669FE5FA06}" type="presOf" srcId="{CFAB2F66-0F42-4F3B-8B37-ADFE9C593086}" destId="{4D670AD2-0FF4-4E9D-8AF7-C334A4F9BD39}" srcOrd="0" destOrd="1" presId="urn:microsoft.com/office/officeart/2005/8/layout/vList2#4"/>
    <dgm:cxn modelId="{AEB0B766-D3C6-41DD-9485-504B56ADA8FF}" srcId="{57E5EC63-6C97-46A3-AED7-596F9756CC5B}" destId="{D28ED6F5-ACB4-46BF-A83C-3A37E12325B0}" srcOrd="5" destOrd="0" parTransId="{E747CC59-2DA0-4E68-8DF7-6D966FE8D4AC}" sibTransId="{515F9529-AB70-4F02-8971-F65702635009}"/>
    <dgm:cxn modelId="{13A24E29-5224-4785-B018-2D1970323A18}" type="presOf" srcId="{D4E21839-556A-4E24-B402-2E7B1CEB98A6}" destId="{C9E85447-8F82-4F82-9124-126415293003}" srcOrd="0" destOrd="0" presId="urn:microsoft.com/office/officeart/2005/8/layout/vList2#4"/>
    <dgm:cxn modelId="{2C75E526-F4B4-4BB7-A5EC-3B1E173BA97F}" type="presOf" srcId="{7950DDF1-ECA5-4872-A424-5EF65C37AF25}" destId="{4D670AD2-0FF4-4E9D-8AF7-C334A4F9BD39}" srcOrd="0" destOrd="8" presId="urn:microsoft.com/office/officeart/2005/8/layout/vList2#4"/>
    <dgm:cxn modelId="{A04DA866-14D8-4357-9E0A-FAA694644DEC}" srcId="{57E5EC63-6C97-46A3-AED7-596F9756CC5B}" destId="{CFAB2F66-0F42-4F3B-8B37-ADFE9C593086}" srcOrd="1" destOrd="0" parTransId="{AD96A6A7-4A15-4E93-8C1D-99B462B2C946}" sibTransId="{DE96909B-DA80-469F-87BB-0BA6DF50A39B}"/>
    <dgm:cxn modelId="{64B110D0-9431-462F-B93A-CCE9C4FE652A}" srcId="{57E5EC63-6C97-46A3-AED7-596F9756CC5B}" destId="{C9A29597-B839-4AEC-AFCD-155D0AB8D32D}" srcOrd="2" destOrd="0" parTransId="{5362B933-7421-49B4-A2E5-EFB63096B5F6}" sibTransId="{672509D0-6105-46A7-986D-22EF6A621D30}"/>
    <dgm:cxn modelId="{801E2A29-CA89-4FD3-825A-8062C5C2115A}" type="presOf" srcId="{A1990333-B3B6-4757-B279-3DB9EB2A274D}" destId="{34D4DCFA-3155-4C7E-9280-AF043A54D745}" srcOrd="0" destOrd="0" presId="urn:microsoft.com/office/officeart/2005/8/layout/vList2#4"/>
    <dgm:cxn modelId="{F2BDAFEF-3657-4D24-BF19-36DE353E28F4}" type="presOf" srcId="{5C69E36A-C80F-4366-8894-6F912819A04F}" destId="{4D670AD2-0FF4-4E9D-8AF7-C334A4F9BD39}" srcOrd="0" destOrd="7" presId="urn:microsoft.com/office/officeart/2005/8/layout/vList2#4"/>
    <dgm:cxn modelId="{5439148B-F3BC-4792-A338-A17C5B011DDE}" type="presOf" srcId="{69652D7B-84DB-4A21-9A24-2DA1E3FCBEC9}" destId="{4D670AD2-0FF4-4E9D-8AF7-C334A4F9BD39}" srcOrd="0" destOrd="3" presId="urn:microsoft.com/office/officeart/2005/8/layout/vList2#4"/>
    <dgm:cxn modelId="{0624AA72-28CD-4CB4-BF49-B786D2383798}" type="presParOf" srcId="{34D4DCFA-3155-4C7E-9280-AF043A54D745}" destId="{C9E85447-8F82-4F82-9124-126415293003}" srcOrd="0" destOrd="0" presId="urn:microsoft.com/office/officeart/2005/8/layout/vList2#4"/>
    <dgm:cxn modelId="{357491C3-8769-4235-984E-CF14DD0CD45B}" type="presParOf" srcId="{34D4DCFA-3155-4C7E-9280-AF043A54D745}" destId="{54E0AABF-9C42-407D-B22A-F22509575B14}" srcOrd="1" destOrd="0" presId="urn:microsoft.com/office/officeart/2005/8/layout/vList2#4"/>
    <dgm:cxn modelId="{162EF221-8916-434D-A485-606E2924AEC8}" type="presParOf" srcId="{34D4DCFA-3155-4C7E-9280-AF043A54D745}" destId="{F8126321-6ECF-4D76-AB52-13D254AB170E}" srcOrd="2" destOrd="0" presId="urn:microsoft.com/office/officeart/2005/8/layout/vList2#4"/>
    <dgm:cxn modelId="{A3734267-4528-412F-B862-EE59257FCAAA}" type="presParOf" srcId="{34D4DCFA-3155-4C7E-9280-AF043A54D745}" destId="{4D670AD2-0FF4-4E9D-8AF7-C334A4F9BD39}" srcOrd="3" destOrd="0" presId="urn:microsoft.com/office/officeart/2005/8/layout/vList2#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1990333-B3B6-4757-B279-3DB9EB2A274D}" type="doc">
      <dgm:prSet loTypeId="urn:microsoft.com/office/officeart/2005/8/layout/vList2#5" loCatId="list" qsTypeId="urn:microsoft.com/office/officeart/2005/8/quickstyle/simple1#13" qsCatId="simple" csTypeId="urn:microsoft.com/office/officeart/2005/8/colors/accent1_2#10" csCatId="accent1" phldr="1"/>
      <dgm:spPr/>
      <dgm:t>
        <a:bodyPr/>
        <a:lstStyle/>
        <a:p>
          <a:endParaRPr lang="es-MX"/>
        </a:p>
      </dgm:t>
    </dgm:pt>
    <dgm:pt modelId="{D4E21839-556A-4E24-B402-2E7B1CEB98A6}">
      <dgm:prSet phldrT="[Texto]"/>
      <dgm:spPr/>
      <dgm:t>
        <a:bodyPr/>
        <a:lstStyle/>
        <a:p>
          <a:pPr algn="just"/>
          <a:r>
            <a:rPr lang="es-MX" dirty="0"/>
            <a:t>Sobreseimiento. </a:t>
          </a:r>
          <a:r>
            <a:rPr lang="es-ES" dirty="0"/>
            <a:t>Resolución que pone fin a un juicio sin realizar un estudio de fondo porque sobrevino una causal de improcedencia, el medio quede sin materia o se presente algún factor que impida el dictado de la sentencia respectiva.</a:t>
          </a:r>
          <a:r>
            <a:rPr lang="es-MX" dirty="0"/>
            <a:t> </a:t>
          </a:r>
        </a:p>
      </dgm:t>
    </dgm:pt>
    <dgm:pt modelId="{202C06C0-3C52-4AA2-B02B-E26B336CDA95}" type="parTrans" cxnId="{709A8E99-9310-470C-A769-314A7C37933B}">
      <dgm:prSet/>
      <dgm:spPr/>
      <dgm:t>
        <a:bodyPr/>
        <a:lstStyle/>
        <a:p>
          <a:endParaRPr lang="es-MX"/>
        </a:p>
      </dgm:t>
    </dgm:pt>
    <dgm:pt modelId="{BF935744-006A-4397-8F72-D9331A9B888F}" type="sibTrans" cxnId="{709A8E99-9310-470C-A769-314A7C37933B}">
      <dgm:prSet/>
      <dgm:spPr/>
      <dgm:t>
        <a:bodyPr/>
        <a:lstStyle/>
        <a:p>
          <a:endParaRPr lang="es-MX"/>
        </a:p>
      </dgm:t>
    </dgm:pt>
    <dgm:pt modelId="{AA6E8284-16BF-45DB-887E-113A763B047C}">
      <dgm:prSet phldrT="[Texto]"/>
      <dgm:spPr/>
      <dgm:t>
        <a:bodyPr/>
        <a:lstStyle/>
        <a:p>
          <a:pPr algn="just"/>
          <a:r>
            <a:rPr lang="es-ES" dirty="0">
              <a:solidFill>
                <a:schemeClr val="tx1"/>
              </a:solidFill>
            </a:rPr>
            <a:t>Desistimiento ratificado previo al dictado de la sentencia y que el medio de impugnación no se relacione con derechos colectivos o intereses difusos.</a:t>
          </a:r>
          <a:endParaRPr lang="es-MX" dirty="0">
            <a:solidFill>
              <a:schemeClr val="tx1"/>
            </a:solidFill>
          </a:endParaRPr>
        </a:p>
      </dgm:t>
    </dgm:pt>
    <dgm:pt modelId="{53D75A9A-424E-4A4E-9440-CAFB7EA51DEB}" type="parTrans" cxnId="{1B9B0003-600A-4398-90C0-60BAFD58CCDA}">
      <dgm:prSet/>
      <dgm:spPr/>
      <dgm:t>
        <a:bodyPr/>
        <a:lstStyle/>
        <a:p>
          <a:endParaRPr lang="es-MX"/>
        </a:p>
      </dgm:t>
    </dgm:pt>
    <dgm:pt modelId="{92116F9D-9BCF-46D0-A170-18E2D0C05703}" type="sibTrans" cxnId="{1B9B0003-600A-4398-90C0-60BAFD58CCDA}">
      <dgm:prSet/>
      <dgm:spPr/>
      <dgm:t>
        <a:bodyPr/>
        <a:lstStyle/>
        <a:p>
          <a:endParaRPr lang="es-MX"/>
        </a:p>
      </dgm:t>
    </dgm:pt>
    <dgm:pt modelId="{AD8BC2CC-E488-49B9-A075-194815C63A37}">
      <dgm:prSet phldrT="[Texto]"/>
      <dgm:spPr/>
      <dgm:t>
        <a:bodyPr/>
        <a:lstStyle/>
        <a:p>
          <a:pPr algn="l"/>
          <a:endParaRPr lang="es-MX" dirty="0"/>
        </a:p>
      </dgm:t>
    </dgm:pt>
    <dgm:pt modelId="{E2526828-D215-4F29-BB59-17F0AD6804C5}" type="parTrans" cxnId="{67387E97-D98C-4C52-A691-5AC2CB7EA46A}">
      <dgm:prSet/>
      <dgm:spPr/>
      <dgm:t>
        <a:bodyPr/>
        <a:lstStyle/>
        <a:p>
          <a:endParaRPr lang="es-MX"/>
        </a:p>
      </dgm:t>
    </dgm:pt>
    <dgm:pt modelId="{6B2EE5A6-5445-4C44-90E8-0C9318C971D3}" type="sibTrans" cxnId="{67387E97-D98C-4C52-A691-5AC2CB7EA46A}">
      <dgm:prSet/>
      <dgm:spPr/>
      <dgm:t>
        <a:bodyPr/>
        <a:lstStyle/>
        <a:p>
          <a:endParaRPr lang="es-MX"/>
        </a:p>
      </dgm:t>
    </dgm:pt>
    <dgm:pt modelId="{7BEDE98A-1704-481C-90C9-4E7CA120ED14}">
      <dgm:prSet/>
      <dgm:spPr/>
      <dgm:t>
        <a:bodyPr/>
        <a:lstStyle/>
        <a:p>
          <a:pPr algn="just"/>
          <a:r>
            <a:rPr lang="es-ES" dirty="0">
              <a:solidFill>
                <a:schemeClr val="tx1"/>
              </a:solidFill>
            </a:rPr>
            <a:t>Sobrevenga una causa de improcedencia una vez admitido el juicio.</a:t>
          </a:r>
          <a:endParaRPr lang="es-MX" dirty="0">
            <a:solidFill>
              <a:schemeClr val="tx1"/>
            </a:solidFill>
          </a:endParaRPr>
        </a:p>
      </dgm:t>
    </dgm:pt>
    <dgm:pt modelId="{8D9A907F-7DD3-45B4-958F-975F278A8099}" type="parTrans" cxnId="{136AE1FD-83BB-41EA-B173-E99BA4BFE811}">
      <dgm:prSet/>
      <dgm:spPr/>
      <dgm:t>
        <a:bodyPr/>
        <a:lstStyle/>
        <a:p>
          <a:endParaRPr lang="es-MX"/>
        </a:p>
      </dgm:t>
    </dgm:pt>
    <dgm:pt modelId="{49C84171-4679-4AE6-A578-E1CA28F191D7}" type="sibTrans" cxnId="{136AE1FD-83BB-41EA-B173-E99BA4BFE811}">
      <dgm:prSet/>
      <dgm:spPr/>
      <dgm:t>
        <a:bodyPr/>
        <a:lstStyle/>
        <a:p>
          <a:endParaRPr lang="es-MX"/>
        </a:p>
      </dgm:t>
    </dgm:pt>
    <dgm:pt modelId="{9D749E50-B9B8-4CFD-B165-F00C59501B1B}">
      <dgm:prSet/>
      <dgm:spPr/>
      <dgm:t>
        <a:bodyPr/>
        <a:lstStyle/>
        <a:p>
          <a:pPr algn="just"/>
          <a:endParaRPr lang="es-MX" dirty="0">
            <a:solidFill>
              <a:schemeClr val="tx1"/>
            </a:solidFill>
          </a:endParaRPr>
        </a:p>
      </dgm:t>
    </dgm:pt>
    <dgm:pt modelId="{2979CAE6-C2DF-4588-A0ED-BA01DF32B462}" type="parTrans" cxnId="{C8400CBA-0072-4DB9-9D47-6B9276E86E73}">
      <dgm:prSet/>
      <dgm:spPr/>
      <dgm:t>
        <a:bodyPr/>
        <a:lstStyle/>
        <a:p>
          <a:endParaRPr lang="es-MX"/>
        </a:p>
      </dgm:t>
    </dgm:pt>
    <dgm:pt modelId="{463455B9-8288-4B60-AFBD-9BB9BF762E95}" type="sibTrans" cxnId="{C8400CBA-0072-4DB9-9D47-6B9276E86E73}">
      <dgm:prSet/>
      <dgm:spPr/>
      <dgm:t>
        <a:bodyPr/>
        <a:lstStyle/>
        <a:p>
          <a:endParaRPr lang="es-MX"/>
        </a:p>
      </dgm:t>
    </dgm:pt>
    <dgm:pt modelId="{C69C9A20-EF3F-4067-87AF-6696BF70ED2A}">
      <dgm:prSet/>
      <dgm:spPr/>
      <dgm:t>
        <a:bodyPr/>
        <a:lstStyle/>
        <a:p>
          <a:pPr algn="just"/>
          <a:r>
            <a:rPr lang="es-ES" dirty="0">
              <a:solidFill>
                <a:schemeClr val="tx1"/>
              </a:solidFill>
            </a:rPr>
            <a:t>La persona agraviada fallezca o se suspendan sus derechos político-electorales.</a:t>
          </a:r>
          <a:endParaRPr lang="es-MX" dirty="0">
            <a:solidFill>
              <a:schemeClr val="tx1"/>
            </a:solidFill>
          </a:endParaRPr>
        </a:p>
      </dgm:t>
    </dgm:pt>
    <dgm:pt modelId="{AEEE085D-41E6-471F-9FD5-21DC7E6A9B3E}" type="parTrans" cxnId="{E17ED70B-14CB-4855-BE15-C70646C79318}">
      <dgm:prSet/>
      <dgm:spPr/>
      <dgm:t>
        <a:bodyPr/>
        <a:lstStyle/>
        <a:p>
          <a:endParaRPr lang="es-MX"/>
        </a:p>
      </dgm:t>
    </dgm:pt>
    <dgm:pt modelId="{BE4A9781-3C5D-49EC-A6DA-74598E09C74F}" type="sibTrans" cxnId="{E17ED70B-14CB-4855-BE15-C70646C79318}">
      <dgm:prSet/>
      <dgm:spPr/>
      <dgm:t>
        <a:bodyPr/>
        <a:lstStyle/>
        <a:p>
          <a:endParaRPr lang="es-MX"/>
        </a:p>
      </dgm:t>
    </dgm:pt>
    <dgm:pt modelId="{2087459D-1E63-410C-944B-BDF6B0A276F2}">
      <dgm:prSet/>
      <dgm:spPr/>
      <dgm:t>
        <a:bodyPr/>
        <a:lstStyle/>
        <a:p>
          <a:pPr algn="just"/>
          <a:endParaRPr lang="es-MX" dirty="0">
            <a:solidFill>
              <a:schemeClr val="tx1"/>
            </a:solidFill>
          </a:endParaRPr>
        </a:p>
      </dgm:t>
    </dgm:pt>
    <dgm:pt modelId="{FADD7ECD-9C22-415A-A216-4541242FEAE4}" type="sibTrans" cxnId="{7555631E-98F6-4B0D-BDD8-56E167392BC6}">
      <dgm:prSet/>
      <dgm:spPr/>
      <dgm:t>
        <a:bodyPr/>
        <a:lstStyle/>
        <a:p>
          <a:endParaRPr lang="es-MX"/>
        </a:p>
      </dgm:t>
    </dgm:pt>
    <dgm:pt modelId="{D09CB5AF-6230-4EC2-8D71-83FA93776AC1}" type="parTrans" cxnId="{7555631E-98F6-4B0D-BDD8-56E167392BC6}">
      <dgm:prSet/>
      <dgm:spPr/>
      <dgm:t>
        <a:bodyPr/>
        <a:lstStyle/>
        <a:p>
          <a:endParaRPr lang="es-MX"/>
        </a:p>
      </dgm:t>
    </dgm:pt>
    <dgm:pt modelId="{82AB51BA-7826-423E-8A94-8DFB21722B18}">
      <dgm:prSet/>
      <dgm:spPr/>
      <dgm:t>
        <a:bodyPr/>
        <a:lstStyle/>
        <a:p>
          <a:pPr algn="just"/>
          <a:r>
            <a:rPr lang="es-ES" dirty="0">
              <a:solidFill>
                <a:schemeClr val="tx1"/>
              </a:solidFill>
            </a:rPr>
            <a:t>Modificación o revocación del acto reclamado por parte de la autoridad responsable que deje sin materia la impugnación.</a:t>
          </a:r>
        </a:p>
      </dgm:t>
    </dgm:pt>
    <dgm:pt modelId="{87E188D6-9DD5-4810-9550-3DFE88BA13E0}" type="sibTrans" cxnId="{E81FD6E8-B6E2-4C46-8D70-9BF6F4F83CB3}">
      <dgm:prSet/>
      <dgm:spPr/>
      <dgm:t>
        <a:bodyPr/>
        <a:lstStyle/>
        <a:p>
          <a:endParaRPr lang="es-MX"/>
        </a:p>
      </dgm:t>
    </dgm:pt>
    <dgm:pt modelId="{8879884E-E7AC-4001-9F72-8C662DB038CA}" type="parTrans" cxnId="{E81FD6E8-B6E2-4C46-8D70-9BF6F4F83CB3}">
      <dgm:prSet/>
      <dgm:spPr/>
      <dgm:t>
        <a:bodyPr/>
        <a:lstStyle/>
        <a:p>
          <a:endParaRPr lang="es-MX"/>
        </a:p>
      </dgm:t>
    </dgm:pt>
    <dgm:pt modelId="{807F5EEB-9359-4218-B667-932A6C270193}">
      <dgm:prSet/>
      <dgm:spPr/>
      <dgm:t>
        <a:bodyPr/>
        <a:lstStyle/>
        <a:p>
          <a:pPr algn="just"/>
          <a:endParaRPr lang="es-MX" dirty="0">
            <a:solidFill>
              <a:schemeClr val="tx1"/>
            </a:solidFill>
          </a:endParaRPr>
        </a:p>
      </dgm:t>
    </dgm:pt>
    <dgm:pt modelId="{A78B5535-B3C4-4773-AAC9-E6378AF97E48}" type="parTrans" cxnId="{FA3C299F-54FD-47ED-ABBB-17234B61F8B0}">
      <dgm:prSet/>
      <dgm:spPr/>
      <dgm:t>
        <a:bodyPr/>
        <a:lstStyle/>
        <a:p>
          <a:endParaRPr lang="es-MX"/>
        </a:p>
      </dgm:t>
    </dgm:pt>
    <dgm:pt modelId="{CF71A65D-8F83-418E-820D-CB767D9DB19E}" type="sibTrans" cxnId="{FA3C299F-54FD-47ED-ABBB-17234B61F8B0}">
      <dgm:prSet/>
      <dgm:spPr/>
      <dgm:t>
        <a:bodyPr/>
        <a:lstStyle/>
        <a:p>
          <a:endParaRPr lang="es-MX"/>
        </a:p>
      </dgm:t>
    </dgm:pt>
    <dgm:pt modelId="{34D4DCFA-3155-4C7E-9280-AF043A54D745}" type="pres">
      <dgm:prSet presAssocID="{A1990333-B3B6-4757-B279-3DB9EB2A274D}" presName="linear" presStyleCnt="0">
        <dgm:presLayoutVars>
          <dgm:animLvl val="lvl"/>
          <dgm:resizeHandles val="exact"/>
        </dgm:presLayoutVars>
      </dgm:prSet>
      <dgm:spPr/>
      <dgm:t>
        <a:bodyPr/>
        <a:lstStyle/>
        <a:p>
          <a:endParaRPr lang="es-MX"/>
        </a:p>
      </dgm:t>
    </dgm:pt>
    <dgm:pt modelId="{C9E85447-8F82-4F82-9124-126415293003}" type="pres">
      <dgm:prSet presAssocID="{D4E21839-556A-4E24-B402-2E7B1CEB98A6}" presName="parentText" presStyleLbl="node1" presStyleIdx="0" presStyleCnt="1">
        <dgm:presLayoutVars>
          <dgm:chMax val="0"/>
          <dgm:bulletEnabled val="1"/>
        </dgm:presLayoutVars>
      </dgm:prSet>
      <dgm:spPr/>
      <dgm:t>
        <a:bodyPr/>
        <a:lstStyle/>
        <a:p>
          <a:endParaRPr lang="es-MX"/>
        </a:p>
      </dgm:t>
    </dgm:pt>
    <dgm:pt modelId="{54E0AABF-9C42-407D-B22A-F22509575B14}" type="pres">
      <dgm:prSet presAssocID="{D4E21839-556A-4E24-B402-2E7B1CEB98A6}" presName="childText" presStyleLbl="revTx" presStyleIdx="0" presStyleCnt="1">
        <dgm:presLayoutVars>
          <dgm:bulletEnabled val="1"/>
        </dgm:presLayoutVars>
      </dgm:prSet>
      <dgm:spPr/>
      <dgm:t>
        <a:bodyPr/>
        <a:lstStyle/>
        <a:p>
          <a:endParaRPr lang="es-MX"/>
        </a:p>
      </dgm:t>
    </dgm:pt>
  </dgm:ptLst>
  <dgm:cxnLst>
    <dgm:cxn modelId="{3E6B8D5F-1338-4C57-9CB1-301BF9FAD4D5}" type="presOf" srcId="{D4E21839-556A-4E24-B402-2E7B1CEB98A6}" destId="{C9E85447-8F82-4F82-9124-126415293003}" srcOrd="0" destOrd="0" presId="urn:microsoft.com/office/officeart/2005/8/layout/vList2#5"/>
    <dgm:cxn modelId="{E17ED70B-14CB-4855-BE15-C70646C79318}" srcId="{D4E21839-556A-4E24-B402-2E7B1CEB98A6}" destId="{C69C9A20-EF3F-4067-87AF-6696BF70ED2A}" srcOrd="6" destOrd="0" parTransId="{AEEE085D-41E6-471F-9FD5-21DC7E6A9B3E}" sibTransId="{BE4A9781-3C5D-49EC-A6DA-74598E09C74F}"/>
    <dgm:cxn modelId="{0AA47FC9-37CB-47CD-BFFF-B7921068BCDD}" type="presOf" srcId="{AD8BC2CC-E488-49B9-A075-194815C63A37}" destId="{54E0AABF-9C42-407D-B22A-F22509575B14}" srcOrd="0" destOrd="7" presId="urn:microsoft.com/office/officeart/2005/8/layout/vList2#5"/>
    <dgm:cxn modelId="{E81FD6E8-B6E2-4C46-8D70-9BF6F4F83CB3}" srcId="{D4E21839-556A-4E24-B402-2E7B1CEB98A6}" destId="{82AB51BA-7826-423E-8A94-8DFB21722B18}" srcOrd="2" destOrd="0" parTransId="{8879884E-E7AC-4001-9F72-8C662DB038CA}" sibTransId="{87E188D6-9DD5-4810-9550-3DFE88BA13E0}"/>
    <dgm:cxn modelId="{7555631E-98F6-4B0D-BDD8-56E167392BC6}" srcId="{D4E21839-556A-4E24-B402-2E7B1CEB98A6}" destId="{2087459D-1E63-410C-944B-BDF6B0A276F2}" srcOrd="1" destOrd="0" parTransId="{D09CB5AF-6230-4EC2-8D71-83FA93776AC1}" sibTransId="{FADD7ECD-9C22-415A-A216-4541242FEAE4}"/>
    <dgm:cxn modelId="{F5D80532-640B-4858-A448-68C39E9E5410}" type="presOf" srcId="{2087459D-1E63-410C-944B-BDF6B0A276F2}" destId="{54E0AABF-9C42-407D-B22A-F22509575B14}" srcOrd="0" destOrd="1" presId="urn:microsoft.com/office/officeart/2005/8/layout/vList2#5"/>
    <dgm:cxn modelId="{709A8E99-9310-470C-A769-314A7C37933B}" srcId="{A1990333-B3B6-4757-B279-3DB9EB2A274D}" destId="{D4E21839-556A-4E24-B402-2E7B1CEB98A6}" srcOrd="0" destOrd="0" parTransId="{202C06C0-3C52-4AA2-B02B-E26B336CDA95}" sibTransId="{BF935744-006A-4397-8F72-D9331A9B888F}"/>
    <dgm:cxn modelId="{1B9B0003-600A-4398-90C0-60BAFD58CCDA}" srcId="{D4E21839-556A-4E24-B402-2E7B1CEB98A6}" destId="{AA6E8284-16BF-45DB-887E-113A763B047C}" srcOrd="0" destOrd="0" parTransId="{53D75A9A-424E-4A4E-9440-CAFB7EA51DEB}" sibTransId="{92116F9D-9BCF-46D0-A170-18E2D0C05703}"/>
    <dgm:cxn modelId="{C8400CBA-0072-4DB9-9D47-6B9276E86E73}" srcId="{D4E21839-556A-4E24-B402-2E7B1CEB98A6}" destId="{9D749E50-B9B8-4CFD-B165-F00C59501B1B}" srcOrd="5" destOrd="0" parTransId="{2979CAE6-C2DF-4588-A0ED-BA01DF32B462}" sibTransId="{463455B9-8288-4B60-AFBD-9BB9BF762E95}"/>
    <dgm:cxn modelId="{6FBD6A19-6F28-4EB9-A29D-106CB72ED28D}" type="presOf" srcId="{C69C9A20-EF3F-4067-87AF-6696BF70ED2A}" destId="{54E0AABF-9C42-407D-B22A-F22509575B14}" srcOrd="0" destOrd="6" presId="urn:microsoft.com/office/officeart/2005/8/layout/vList2#5"/>
    <dgm:cxn modelId="{670823F2-BFC8-420F-AF06-AED20622E407}" type="presOf" srcId="{A1990333-B3B6-4757-B279-3DB9EB2A274D}" destId="{34D4DCFA-3155-4C7E-9280-AF043A54D745}" srcOrd="0" destOrd="0" presId="urn:microsoft.com/office/officeart/2005/8/layout/vList2#5"/>
    <dgm:cxn modelId="{67387E97-D98C-4C52-A691-5AC2CB7EA46A}" srcId="{D4E21839-556A-4E24-B402-2E7B1CEB98A6}" destId="{AD8BC2CC-E488-49B9-A075-194815C63A37}" srcOrd="7" destOrd="0" parTransId="{E2526828-D215-4F29-BB59-17F0AD6804C5}" sibTransId="{6B2EE5A6-5445-4C44-90E8-0C9318C971D3}"/>
    <dgm:cxn modelId="{5A540C09-0642-4854-AD78-7A34E4672F0F}" type="presOf" srcId="{807F5EEB-9359-4218-B667-932A6C270193}" destId="{54E0AABF-9C42-407D-B22A-F22509575B14}" srcOrd="0" destOrd="3" presId="urn:microsoft.com/office/officeart/2005/8/layout/vList2#5"/>
    <dgm:cxn modelId="{0D83A546-43B6-4E71-B849-AE46B6EDD2B3}" type="presOf" srcId="{AA6E8284-16BF-45DB-887E-113A763B047C}" destId="{54E0AABF-9C42-407D-B22A-F22509575B14}" srcOrd="0" destOrd="0" presId="urn:microsoft.com/office/officeart/2005/8/layout/vList2#5"/>
    <dgm:cxn modelId="{136AE1FD-83BB-41EA-B173-E99BA4BFE811}" srcId="{D4E21839-556A-4E24-B402-2E7B1CEB98A6}" destId="{7BEDE98A-1704-481C-90C9-4E7CA120ED14}" srcOrd="4" destOrd="0" parTransId="{8D9A907F-7DD3-45B4-958F-975F278A8099}" sibTransId="{49C84171-4679-4AE6-A578-E1CA28F191D7}"/>
    <dgm:cxn modelId="{DC8B8E91-9F46-4A24-B600-9F0C4249882F}" type="presOf" srcId="{82AB51BA-7826-423E-8A94-8DFB21722B18}" destId="{54E0AABF-9C42-407D-B22A-F22509575B14}" srcOrd="0" destOrd="2" presId="urn:microsoft.com/office/officeart/2005/8/layout/vList2#5"/>
    <dgm:cxn modelId="{D0282EFF-2D9D-40CE-9E6C-5F418E6F949C}" type="presOf" srcId="{9D749E50-B9B8-4CFD-B165-F00C59501B1B}" destId="{54E0AABF-9C42-407D-B22A-F22509575B14}" srcOrd="0" destOrd="5" presId="urn:microsoft.com/office/officeart/2005/8/layout/vList2#5"/>
    <dgm:cxn modelId="{FA3C299F-54FD-47ED-ABBB-17234B61F8B0}" srcId="{D4E21839-556A-4E24-B402-2E7B1CEB98A6}" destId="{807F5EEB-9359-4218-B667-932A6C270193}" srcOrd="3" destOrd="0" parTransId="{A78B5535-B3C4-4773-AAC9-E6378AF97E48}" sibTransId="{CF71A65D-8F83-418E-820D-CB767D9DB19E}"/>
    <dgm:cxn modelId="{56D6A2C5-E694-4103-A032-5102FACFF3C2}" type="presOf" srcId="{7BEDE98A-1704-481C-90C9-4E7CA120ED14}" destId="{54E0AABF-9C42-407D-B22A-F22509575B14}" srcOrd="0" destOrd="4" presId="urn:microsoft.com/office/officeart/2005/8/layout/vList2#5"/>
    <dgm:cxn modelId="{CCDDB031-78C6-457D-B89B-42D5EAD2752E}" type="presParOf" srcId="{34D4DCFA-3155-4C7E-9280-AF043A54D745}" destId="{C9E85447-8F82-4F82-9124-126415293003}" srcOrd="0" destOrd="0" presId="urn:microsoft.com/office/officeart/2005/8/layout/vList2#5"/>
    <dgm:cxn modelId="{B3FA49CB-D8F7-414A-8247-41E57235D488}" type="presParOf" srcId="{34D4DCFA-3155-4C7E-9280-AF043A54D745}" destId="{54E0AABF-9C42-407D-B22A-F22509575B14}" srcOrd="1" destOrd="0" presId="urn:microsoft.com/office/officeart/2005/8/layout/vList2#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530B803-A10D-4636-8E9D-F19C384F86CB}" type="doc">
      <dgm:prSet loTypeId="urn:microsoft.com/office/officeart/2005/8/layout/default#4" loCatId="list" qsTypeId="urn:microsoft.com/office/officeart/2005/8/quickstyle/simple1#14" qsCatId="simple" csTypeId="urn:microsoft.com/office/officeart/2005/8/colors/accent1_2#11" csCatId="accent1" phldr="1"/>
      <dgm:spPr/>
      <dgm:t>
        <a:bodyPr/>
        <a:lstStyle/>
        <a:p>
          <a:endParaRPr lang="es-MX"/>
        </a:p>
      </dgm:t>
    </dgm:pt>
    <dgm:pt modelId="{BF90B24F-B38C-4D3B-BD4D-D74D78D67CDD}">
      <dgm:prSet phldrT="[Texto]"/>
      <dgm:spPr/>
      <dgm:t>
        <a:bodyPr/>
        <a:lstStyle/>
        <a:p>
          <a:r>
            <a:rPr lang="es-MX" b="1" dirty="0"/>
            <a:t>Actora</a:t>
          </a:r>
        </a:p>
        <a:p>
          <a:r>
            <a:rPr lang="es-MX" dirty="0"/>
            <a:t>Legitimada por sí o a través de su representante</a:t>
          </a:r>
        </a:p>
      </dgm:t>
    </dgm:pt>
    <dgm:pt modelId="{013FF9A9-9C47-4553-863E-AF71C86CA987}" type="parTrans" cxnId="{559172D8-E8CA-46E3-8BF5-DC295E46CF03}">
      <dgm:prSet/>
      <dgm:spPr/>
      <dgm:t>
        <a:bodyPr/>
        <a:lstStyle/>
        <a:p>
          <a:endParaRPr lang="es-MX"/>
        </a:p>
      </dgm:t>
    </dgm:pt>
    <dgm:pt modelId="{00C73744-458F-431B-B166-3C6E4C3657F3}" type="sibTrans" cxnId="{559172D8-E8CA-46E3-8BF5-DC295E46CF03}">
      <dgm:prSet/>
      <dgm:spPr/>
      <dgm:t>
        <a:bodyPr/>
        <a:lstStyle/>
        <a:p>
          <a:endParaRPr lang="es-MX"/>
        </a:p>
      </dgm:t>
    </dgm:pt>
    <dgm:pt modelId="{71BF3F12-7CB8-4CAD-9B8D-48D211FAA4AF}">
      <dgm:prSet phldrT="[Texto]"/>
      <dgm:spPr/>
      <dgm:t>
        <a:bodyPr/>
        <a:lstStyle/>
        <a:p>
          <a:r>
            <a:rPr lang="es-MX" b="1" dirty="0"/>
            <a:t>Autoridad responsable</a:t>
          </a:r>
        </a:p>
        <a:p>
          <a:r>
            <a:rPr lang="es-MX" dirty="0"/>
            <a:t>Que haya realizado el acto o resolución impugnada</a:t>
          </a:r>
        </a:p>
      </dgm:t>
    </dgm:pt>
    <dgm:pt modelId="{F20A8761-FA50-4D69-BF10-2FEA4F135393}" type="parTrans" cxnId="{055D65DA-A0CD-40A1-BBE2-2DF236226776}">
      <dgm:prSet/>
      <dgm:spPr/>
      <dgm:t>
        <a:bodyPr/>
        <a:lstStyle/>
        <a:p>
          <a:endParaRPr lang="es-MX"/>
        </a:p>
      </dgm:t>
    </dgm:pt>
    <dgm:pt modelId="{BD8BE92E-FC82-48F9-BDED-A9FAD096FBF4}" type="sibTrans" cxnId="{055D65DA-A0CD-40A1-BBE2-2DF236226776}">
      <dgm:prSet/>
      <dgm:spPr/>
      <dgm:t>
        <a:bodyPr/>
        <a:lstStyle/>
        <a:p>
          <a:endParaRPr lang="es-MX"/>
        </a:p>
      </dgm:t>
    </dgm:pt>
    <dgm:pt modelId="{5C802E66-A1B4-47FA-BE8F-3858CB8F6BE6}">
      <dgm:prSet phldrT="[Texto]"/>
      <dgm:spPr/>
      <dgm:t>
        <a:bodyPr/>
        <a:lstStyle/>
        <a:p>
          <a:r>
            <a:rPr lang="es-MX" b="1" dirty="0"/>
            <a:t>Personas terceras interesadas</a:t>
          </a:r>
        </a:p>
        <a:p>
          <a:r>
            <a:rPr lang="es-MX" dirty="0"/>
            <a:t>Ciudadanía, instituciones u órganos con interés jurídico o legítimo en la causa, derivado del derecho incompatible de la actora</a:t>
          </a:r>
        </a:p>
      </dgm:t>
    </dgm:pt>
    <dgm:pt modelId="{1A05BC41-52B2-49EB-A14A-70F4D728A78E}" type="parTrans" cxnId="{98CEBDB2-AD12-43CE-BDDD-1F743E9B7704}">
      <dgm:prSet/>
      <dgm:spPr/>
      <dgm:t>
        <a:bodyPr/>
        <a:lstStyle/>
        <a:p>
          <a:endParaRPr lang="es-MX"/>
        </a:p>
      </dgm:t>
    </dgm:pt>
    <dgm:pt modelId="{5330D471-C8CC-4154-8B1F-25CACF786424}" type="sibTrans" cxnId="{98CEBDB2-AD12-43CE-BDDD-1F743E9B7704}">
      <dgm:prSet/>
      <dgm:spPr/>
      <dgm:t>
        <a:bodyPr/>
        <a:lstStyle/>
        <a:p>
          <a:endParaRPr lang="es-MX"/>
        </a:p>
      </dgm:t>
    </dgm:pt>
    <dgm:pt modelId="{E5BD74C3-2597-4C88-A2BE-BDA8FC6C0B22}">
      <dgm:prSet/>
      <dgm:spPr/>
      <dgm:t>
        <a:bodyPr/>
        <a:lstStyle/>
        <a:p>
          <a:r>
            <a:rPr lang="es-MX" b="1" dirty="0"/>
            <a:t>Coadyuvantes </a:t>
          </a:r>
        </a:p>
        <a:p>
          <a:r>
            <a:rPr lang="es-MX" b="0" dirty="0"/>
            <a:t>Quien tenga interés legítimo y propio a coadyuvar o colaborar con la causa de alguna de el actor o autoridad responsable (aplicable solo para medios de impugnación federales –solo en nulidades, REC, JIN, RAP y RRV-)</a:t>
          </a:r>
        </a:p>
      </dgm:t>
    </dgm:pt>
    <dgm:pt modelId="{8B01D3BD-9879-467C-B3E4-27B71D2BEA1D}" type="parTrans" cxnId="{22B485C7-D2CD-4A19-AD80-66D939F3AF1A}">
      <dgm:prSet/>
      <dgm:spPr/>
    </dgm:pt>
    <dgm:pt modelId="{50D8FB83-3EAF-4CF0-9B68-A3CFCDE4A286}" type="sibTrans" cxnId="{22B485C7-D2CD-4A19-AD80-66D939F3AF1A}">
      <dgm:prSet/>
      <dgm:spPr/>
    </dgm:pt>
    <dgm:pt modelId="{8CDA9AF3-4A52-43CB-87EB-ED4F0E3D6E8B}" type="pres">
      <dgm:prSet presAssocID="{2530B803-A10D-4636-8E9D-F19C384F86CB}" presName="diagram" presStyleCnt="0">
        <dgm:presLayoutVars>
          <dgm:dir/>
          <dgm:resizeHandles val="exact"/>
        </dgm:presLayoutVars>
      </dgm:prSet>
      <dgm:spPr/>
      <dgm:t>
        <a:bodyPr/>
        <a:lstStyle/>
        <a:p>
          <a:endParaRPr lang="es-MX"/>
        </a:p>
      </dgm:t>
    </dgm:pt>
    <dgm:pt modelId="{C7C45AE2-ED5C-40C4-945C-472F17C12916}" type="pres">
      <dgm:prSet presAssocID="{BF90B24F-B38C-4D3B-BD4D-D74D78D67CDD}" presName="node" presStyleLbl="node1" presStyleIdx="0" presStyleCnt="4">
        <dgm:presLayoutVars>
          <dgm:bulletEnabled val="1"/>
        </dgm:presLayoutVars>
      </dgm:prSet>
      <dgm:spPr/>
      <dgm:t>
        <a:bodyPr/>
        <a:lstStyle/>
        <a:p>
          <a:endParaRPr lang="es-MX"/>
        </a:p>
      </dgm:t>
    </dgm:pt>
    <dgm:pt modelId="{987D810F-AF6D-4C07-BC29-9F6729EEDF5A}" type="pres">
      <dgm:prSet presAssocID="{00C73744-458F-431B-B166-3C6E4C3657F3}" presName="sibTrans" presStyleCnt="0"/>
      <dgm:spPr/>
    </dgm:pt>
    <dgm:pt modelId="{D0072006-49A9-4DEC-B9A5-7AF7657FF3C0}" type="pres">
      <dgm:prSet presAssocID="{71BF3F12-7CB8-4CAD-9B8D-48D211FAA4AF}" presName="node" presStyleLbl="node1" presStyleIdx="1" presStyleCnt="4">
        <dgm:presLayoutVars>
          <dgm:bulletEnabled val="1"/>
        </dgm:presLayoutVars>
      </dgm:prSet>
      <dgm:spPr/>
      <dgm:t>
        <a:bodyPr/>
        <a:lstStyle/>
        <a:p>
          <a:endParaRPr lang="es-MX"/>
        </a:p>
      </dgm:t>
    </dgm:pt>
    <dgm:pt modelId="{7806B1CA-D580-4952-9C2E-BCB84E58D1CE}" type="pres">
      <dgm:prSet presAssocID="{BD8BE92E-FC82-48F9-BDED-A9FAD096FBF4}" presName="sibTrans" presStyleCnt="0"/>
      <dgm:spPr/>
    </dgm:pt>
    <dgm:pt modelId="{91F60C8D-5F77-4695-8D32-4262EEDE95FD}" type="pres">
      <dgm:prSet presAssocID="{5C802E66-A1B4-47FA-BE8F-3858CB8F6BE6}" presName="node" presStyleLbl="node1" presStyleIdx="2" presStyleCnt="4">
        <dgm:presLayoutVars>
          <dgm:bulletEnabled val="1"/>
        </dgm:presLayoutVars>
      </dgm:prSet>
      <dgm:spPr/>
      <dgm:t>
        <a:bodyPr/>
        <a:lstStyle/>
        <a:p>
          <a:endParaRPr lang="es-MX"/>
        </a:p>
      </dgm:t>
    </dgm:pt>
    <dgm:pt modelId="{C14AE121-3BCE-493B-91BC-F95C4854CB43}" type="pres">
      <dgm:prSet presAssocID="{5330D471-C8CC-4154-8B1F-25CACF786424}" presName="sibTrans" presStyleCnt="0"/>
      <dgm:spPr/>
    </dgm:pt>
    <dgm:pt modelId="{F91ABABB-15EB-4E4B-BAF7-7F5171F33B84}" type="pres">
      <dgm:prSet presAssocID="{E5BD74C3-2597-4C88-A2BE-BDA8FC6C0B22}" presName="node" presStyleLbl="node1" presStyleIdx="3" presStyleCnt="4">
        <dgm:presLayoutVars>
          <dgm:bulletEnabled val="1"/>
        </dgm:presLayoutVars>
      </dgm:prSet>
      <dgm:spPr/>
      <dgm:t>
        <a:bodyPr/>
        <a:lstStyle/>
        <a:p>
          <a:endParaRPr lang="es-MX"/>
        </a:p>
      </dgm:t>
    </dgm:pt>
  </dgm:ptLst>
  <dgm:cxnLst>
    <dgm:cxn modelId="{87398A37-F44A-4553-829B-4C0B0A0ADA68}" type="presOf" srcId="{2530B803-A10D-4636-8E9D-F19C384F86CB}" destId="{8CDA9AF3-4A52-43CB-87EB-ED4F0E3D6E8B}" srcOrd="0" destOrd="0" presId="urn:microsoft.com/office/officeart/2005/8/layout/default#4"/>
    <dgm:cxn modelId="{055D65DA-A0CD-40A1-BBE2-2DF236226776}" srcId="{2530B803-A10D-4636-8E9D-F19C384F86CB}" destId="{71BF3F12-7CB8-4CAD-9B8D-48D211FAA4AF}" srcOrd="1" destOrd="0" parTransId="{F20A8761-FA50-4D69-BF10-2FEA4F135393}" sibTransId="{BD8BE92E-FC82-48F9-BDED-A9FAD096FBF4}"/>
    <dgm:cxn modelId="{98CEBDB2-AD12-43CE-BDDD-1F743E9B7704}" srcId="{2530B803-A10D-4636-8E9D-F19C384F86CB}" destId="{5C802E66-A1B4-47FA-BE8F-3858CB8F6BE6}" srcOrd="2" destOrd="0" parTransId="{1A05BC41-52B2-49EB-A14A-70F4D728A78E}" sibTransId="{5330D471-C8CC-4154-8B1F-25CACF786424}"/>
    <dgm:cxn modelId="{244052D1-F68D-4531-A147-56D22045FEB7}" type="presOf" srcId="{E5BD74C3-2597-4C88-A2BE-BDA8FC6C0B22}" destId="{F91ABABB-15EB-4E4B-BAF7-7F5171F33B84}" srcOrd="0" destOrd="0" presId="urn:microsoft.com/office/officeart/2005/8/layout/default#4"/>
    <dgm:cxn modelId="{559172D8-E8CA-46E3-8BF5-DC295E46CF03}" srcId="{2530B803-A10D-4636-8E9D-F19C384F86CB}" destId="{BF90B24F-B38C-4D3B-BD4D-D74D78D67CDD}" srcOrd="0" destOrd="0" parTransId="{013FF9A9-9C47-4553-863E-AF71C86CA987}" sibTransId="{00C73744-458F-431B-B166-3C6E4C3657F3}"/>
    <dgm:cxn modelId="{F2EF7E65-1E86-40D0-984E-AB5C65D883DD}" type="presOf" srcId="{5C802E66-A1B4-47FA-BE8F-3858CB8F6BE6}" destId="{91F60C8D-5F77-4695-8D32-4262EEDE95FD}" srcOrd="0" destOrd="0" presId="urn:microsoft.com/office/officeart/2005/8/layout/default#4"/>
    <dgm:cxn modelId="{474D9375-3EC9-4AD1-B4FE-71F54B0FA671}" type="presOf" srcId="{71BF3F12-7CB8-4CAD-9B8D-48D211FAA4AF}" destId="{D0072006-49A9-4DEC-B9A5-7AF7657FF3C0}" srcOrd="0" destOrd="0" presId="urn:microsoft.com/office/officeart/2005/8/layout/default#4"/>
    <dgm:cxn modelId="{22B485C7-D2CD-4A19-AD80-66D939F3AF1A}" srcId="{2530B803-A10D-4636-8E9D-F19C384F86CB}" destId="{E5BD74C3-2597-4C88-A2BE-BDA8FC6C0B22}" srcOrd="3" destOrd="0" parTransId="{8B01D3BD-9879-467C-B3E4-27B71D2BEA1D}" sibTransId="{50D8FB83-3EAF-4CF0-9B68-A3CFCDE4A286}"/>
    <dgm:cxn modelId="{AA5C239A-3D5D-4AB0-8B34-670BDA20424D}" type="presOf" srcId="{BF90B24F-B38C-4D3B-BD4D-D74D78D67CDD}" destId="{C7C45AE2-ED5C-40C4-945C-472F17C12916}" srcOrd="0" destOrd="0" presId="urn:microsoft.com/office/officeart/2005/8/layout/default#4"/>
    <dgm:cxn modelId="{284DA5F7-FF31-406B-850B-05909663D8DA}" type="presParOf" srcId="{8CDA9AF3-4A52-43CB-87EB-ED4F0E3D6E8B}" destId="{C7C45AE2-ED5C-40C4-945C-472F17C12916}" srcOrd="0" destOrd="0" presId="urn:microsoft.com/office/officeart/2005/8/layout/default#4"/>
    <dgm:cxn modelId="{E2A37687-9D94-474A-8CF6-9B6339438000}" type="presParOf" srcId="{8CDA9AF3-4A52-43CB-87EB-ED4F0E3D6E8B}" destId="{987D810F-AF6D-4C07-BC29-9F6729EEDF5A}" srcOrd="1" destOrd="0" presId="urn:microsoft.com/office/officeart/2005/8/layout/default#4"/>
    <dgm:cxn modelId="{2F27DD00-126F-4586-A487-7F4E3FB36EA1}" type="presParOf" srcId="{8CDA9AF3-4A52-43CB-87EB-ED4F0E3D6E8B}" destId="{D0072006-49A9-4DEC-B9A5-7AF7657FF3C0}" srcOrd="2" destOrd="0" presId="urn:microsoft.com/office/officeart/2005/8/layout/default#4"/>
    <dgm:cxn modelId="{4C4D2648-5DF2-45AD-B4F4-3551FDDE3464}" type="presParOf" srcId="{8CDA9AF3-4A52-43CB-87EB-ED4F0E3D6E8B}" destId="{7806B1CA-D580-4952-9C2E-BCB84E58D1CE}" srcOrd="3" destOrd="0" presId="urn:microsoft.com/office/officeart/2005/8/layout/default#4"/>
    <dgm:cxn modelId="{C518F750-512A-4D65-8628-0A6B625FA57D}" type="presParOf" srcId="{8CDA9AF3-4A52-43CB-87EB-ED4F0E3D6E8B}" destId="{91F60C8D-5F77-4695-8D32-4262EEDE95FD}" srcOrd="4" destOrd="0" presId="urn:microsoft.com/office/officeart/2005/8/layout/default#4"/>
    <dgm:cxn modelId="{E94EDE10-01DF-4901-A23B-757113C64909}" type="presParOf" srcId="{8CDA9AF3-4A52-43CB-87EB-ED4F0E3D6E8B}" destId="{C14AE121-3BCE-493B-91BC-F95C4854CB43}" srcOrd="5" destOrd="0" presId="urn:microsoft.com/office/officeart/2005/8/layout/default#4"/>
    <dgm:cxn modelId="{F491EB2D-281F-40C6-BDD1-4E67E5EC925D}" type="presParOf" srcId="{8CDA9AF3-4A52-43CB-87EB-ED4F0E3D6E8B}" destId="{F91ABABB-15EB-4E4B-BAF7-7F5171F33B84}" srcOrd="6"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1768D6A-2C22-4ADA-A672-E9E6D841554B}" type="doc">
      <dgm:prSet loTypeId="urn:microsoft.com/office/officeart/2005/8/layout/vList2#6" loCatId="list" qsTypeId="urn:microsoft.com/office/officeart/2005/8/quickstyle/simple1#15" qsCatId="simple" csTypeId="urn:microsoft.com/office/officeart/2005/8/colors/accent1_2#12" csCatId="accent1" phldr="1"/>
      <dgm:spPr/>
      <dgm:t>
        <a:bodyPr/>
        <a:lstStyle/>
        <a:p>
          <a:endParaRPr lang="es-MX"/>
        </a:p>
      </dgm:t>
    </dgm:pt>
    <dgm:pt modelId="{1589A73F-02EA-4C9B-9C1B-FE21DAF7CF86}">
      <dgm:prSet phldrT="[Texto]"/>
      <dgm:spPr/>
      <dgm:t>
        <a:bodyPr/>
        <a:lstStyle/>
        <a:p>
          <a:r>
            <a:rPr lang="es-MX" dirty="0"/>
            <a:t>Acumulación</a:t>
          </a:r>
        </a:p>
      </dgm:t>
    </dgm:pt>
    <dgm:pt modelId="{B33CCEDE-FA09-4A16-91AA-73CC15D23627}" type="parTrans" cxnId="{61B5E4D3-38DA-4360-8CC1-94E395340BA8}">
      <dgm:prSet/>
      <dgm:spPr/>
      <dgm:t>
        <a:bodyPr/>
        <a:lstStyle/>
        <a:p>
          <a:endParaRPr lang="es-MX"/>
        </a:p>
      </dgm:t>
    </dgm:pt>
    <dgm:pt modelId="{184D1183-44F1-416B-AEA0-A9BB224B96FE}" type="sibTrans" cxnId="{61B5E4D3-38DA-4360-8CC1-94E395340BA8}">
      <dgm:prSet/>
      <dgm:spPr/>
      <dgm:t>
        <a:bodyPr/>
        <a:lstStyle/>
        <a:p>
          <a:endParaRPr lang="es-MX"/>
        </a:p>
      </dgm:t>
    </dgm:pt>
    <dgm:pt modelId="{D29FE9A6-539F-4B28-A902-667FDF3581F8}">
      <dgm:prSet phldrT="[Texto]"/>
      <dgm:spPr/>
      <dgm:t>
        <a:bodyPr/>
        <a:lstStyle/>
        <a:p>
          <a:pPr algn="just"/>
          <a:r>
            <a:rPr lang="es-ES" dirty="0"/>
            <a:t>Tramitación de dos o más expedientes relacionados entre sí, con la finalidad de evitar el dictado de sentencias </a:t>
          </a:r>
          <a:r>
            <a:rPr lang="es-MX" dirty="0"/>
            <a:t>o resoluciones contradictorias, podrá ser de oficio o a petición de parte.</a:t>
          </a:r>
        </a:p>
      </dgm:t>
    </dgm:pt>
    <dgm:pt modelId="{A73B2959-F6E0-4064-BD24-02AE35D5AE9F}" type="parTrans" cxnId="{12C70F65-5EA6-4DAC-BA77-961992D20A1D}">
      <dgm:prSet/>
      <dgm:spPr/>
      <dgm:t>
        <a:bodyPr/>
        <a:lstStyle/>
        <a:p>
          <a:endParaRPr lang="es-MX"/>
        </a:p>
      </dgm:t>
    </dgm:pt>
    <dgm:pt modelId="{E70B1255-36B0-4F90-9C6C-0BF49C355DC2}" type="sibTrans" cxnId="{12C70F65-5EA6-4DAC-BA77-961992D20A1D}">
      <dgm:prSet/>
      <dgm:spPr/>
      <dgm:t>
        <a:bodyPr/>
        <a:lstStyle/>
        <a:p>
          <a:endParaRPr lang="es-MX"/>
        </a:p>
      </dgm:t>
    </dgm:pt>
    <dgm:pt modelId="{C351B7AB-108D-43ED-8EEB-68FDD3F2AB03}">
      <dgm:prSet phldrT="[Texto]"/>
      <dgm:spPr/>
      <dgm:t>
        <a:bodyPr/>
        <a:lstStyle/>
        <a:p>
          <a:r>
            <a:rPr lang="es-MX" dirty="0"/>
            <a:t>Escisión</a:t>
          </a:r>
        </a:p>
      </dgm:t>
    </dgm:pt>
    <dgm:pt modelId="{BBD40080-8AFE-49A7-9C02-77EC83DE2A42}" type="parTrans" cxnId="{AF80026C-88BF-45EC-B7F3-5F1C577F6C2C}">
      <dgm:prSet/>
      <dgm:spPr/>
      <dgm:t>
        <a:bodyPr/>
        <a:lstStyle/>
        <a:p>
          <a:endParaRPr lang="es-MX"/>
        </a:p>
      </dgm:t>
    </dgm:pt>
    <dgm:pt modelId="{B1E03389-BC12-48F8-A66D-6AAF8DD45840}" type="sibTrans" cxnId="{AF80026C-88BF-45EC-B7F3-5F1C577F6C2C}">
      <dgm:prSet/>
      <dgm:spPr/>
      <dgm:t>
        <a:bodyPr/>
        <a:lstStyle/>
        <a:p>
          <a:endParaRPr lang="es-MX"/>
        </a:p>
      </dgm:t>
    </dgm:pt>
    <dgm:pt modelId="{21C517DA-E59F-4F3F-8299-0288A50131F2}">
      <dgm:prSet phldrT="[Texto]"/>
      <dgm:spPr/>
      <dgm:t>
        <a:bodyPr/>
        <a:lstStyle/>
        <a:p>
          <a:r>
            <a:rPr lang="es-MX" dirty="0"/>
            <a:t>Separar los procedimientos para facilitar la resolución de cuestiones que ameriten un pronunciamiento por separado, derivado de la necesidad de resolverlas a través de cursos procesales distintos (Acuerdo de escisión del 06/02/2018 SUP-JDC-24/2018).</a:t>
          </a:r>
        </a:p>
      </dgm:t>
    </dgm:pt>
    <dgm:pt modelId="{2670DAF3-DAA2-4770-B702-5880D631684B}" type="parTrans" cxnId="{BD9CD916-4CAC-4D61-A69B-59590024DE13}">
      <dgm:prSet/>
      <dgm:spPr/>
      <dgm:t>
        <a:bodyPr/>
        <a:lstStyle/>
        <a:p>
          <a:endParaRPr lang="es-MX"/>
        </a:p>
      </dgm:t>
    </dgm:pt>
    <dgm:pt modelId="{63F3F855-4475-4B56-98F4-932151B5D28C}" type="sibTrans" cxnId="{BD9CD916-4CAC-4D61-A69B-59590024DE13}">
      <dgm:prSet/>
      <dgm:spPr/>
      <dgm:t>
        <a:bodyPr/>
        <a:lstStyle/>
        <a:p>
          <a:endParaRPr lang="es-MX"/>
        </a:p>
      </dgm:t>
    </dgm:pt>
    <dgm:pt modelId="{B12CFF3B-C000-4416-A7BF-F79A815C3C82}">
      <dgm:prSet phldrT="[Texto]"/>
      <dgm:spPr/>
      <dgm:t>
        <a:bodyPr/>
        <a:lstStyle/>
        <a:p>
          <a:pPr algn="just"/>
          <a:r>
            <a:rPr lang="es-MX" dirty="0"/>
            <a:t>Versan sobre la misma materia, sean promovidos ante la misma instancia y respecto del mismo acto o resolución.</a:t>
          </a:r>
        </a:p>
      </dgm:t>
    </dgm:pt>
    <dgm:pt modelId="{8C5AEEF8-079A-4967-A821-F9C976059D2F}" type="parTrans" cxnId="{FD1ECE2F-A638-44CB-AC78-AE699FA4A44C}">
      <dgm:prSet/>
      <dgm:spPr/>
    </dgm:pt>
    <dgm:pt modelId="{9F946477-B77B-4708-9A87-4C8C5AE19303}" type="sibTrans" cxnId="{FD1ECE2F-A638-44CB-AC78-AE699FA4A44C}">
      <dgm:prSet/>
      <dgm:spPr/>
    </dgm:pt>
    <dgm:pt modelId="{B7BC5C66-7433-4B04-ACEE-F42B80F1C91A}">
      <dgm:prSet phldrT="[Texto]"/>
      <dgm:spPr/>
      <dgm:t>
        <a:bodyPr/>
        <a:lstStyle/>
        <a:p>
          <a:pPr algn="just"/>
          <a:r>
            <a:rPr lang="es-MX" dirty="0"/>
            <a:t>Sean interpuestos ante instancias distintas, dos o más recursos en contra del mismo acto.</a:t>
          </a:r>
        </a:p>
      </dgm:t>
    </dgm:pt>
    <dgm:pt modelId="{39AADB2A-AD70-4450-AC4B-F00FC8F4C70B}" type="parTrans" cxnId="{7FB6B902-6291-40CD-A6B6-5521019EDAC6}">
      <dgm:prSet/>
      <dgm:spPr/>
    </dgm:pt>
    <dgm:pt modelId="{E057C91E-9001-44C0-AF0B-F11F8941DC12}" type="sibTrans" cxnId="{7FB6B902-6291-40CD-A6B6-5521019EDAC6}">
      <dgm:prSet/>
      <dgm:spPr/>
    </dgm:pt>
    <dgm:pt modelId="{E9187C03-F763-43F2-9F52-ABF4A3CB8369}">
      <dgm:prSet phldrT="[Texto]"/>
      <dgm:spPr/>
      <dgm:t>
        <a:bodyPr/>
        <a:lstStyle/>
        <a:p>
          <a:pPr algn="just"/>
          <a:r>
            <a:rPr lang="es-MX" dirty="0"/>
            <a:t>CDyM no acumular expedientes, ya que es el TEEQ quien determina por el Pleno la procedencia de la acumulación.</a:t>
          </a:r>
        </a:p>
      </dgm:t>
    </dgm:pt>
    <dgm:pt modelId="{9BB53499-C171-4937-B9B6-AD19B5273F41}" type="parTrans" cxnId="{94CC7B48-9C9E-45E9-AD03-BC81DCC814D7}">
      <dgm:prSet/>
      <dgm:spPr/>
    </dgm:pt>
    <dgm:pt modelId="{5C9EE326-33F8-41A8-A262-8C743513F253}" type="sibTrans" cxnId="{94CC7B48-9C9E-45E9-AD03-BC81DCC814D7}">
      <dgm:prSet/>
      <dgm:spPr/>
    </dgm:pt>
    <dgm:pt modelId="{B698A92D-7ADC-4EEA-A871-8AEBB6FC83DB}" type="pres">
      <dgm:prSet presAssocID="{E1768D6A-2C22-4ADA-A672-E9E6D841554B}" presName="linear" presStyleCnt="0">
        <dgm:presLayoutVars>
          <dgm:animLvl val="lvl"/>
          <dgm:resizeHandles val="exact"/>
        </dgm:presLayoutVars>
      </dgm:prSet>
      <dgm:spPr/>
      <dgm:t>
        <a:bodyPr/>
        <a:lstStyle/>
        <a:p>
          <a:endParaRPr lang="es-MX"/>
        </a:p>
      </dgm:t>
    </dgm:pt>
    <dgm:pt modelId="{767DA283-0D78-4205-B84E-0D879B03D4D8}" type="pres">
      <dgm:prSet presAssocID="{1589A73F-02EA-4C9B-9C1B-FE21DAF7CF86}" presName="parentText" presStyleLbl="node1" presStyleIdx="0" presStyleCnt="2">
        <dgm:presLayoutVars>
          <dgm:chMax val="0"/>
          <dgm:bulletEnabled val="1"/>
        </dgm:presLayoutVars>
      </dgm:prSet>
      <dgm:spPr/>
      <dgm:t>
        <a:bodyPr/>
        <a:lstStyle/>
        <a:p>
          <a:endParaRPr lang="es-MX"/>
        </a:p>
      </dgm:t>
    </dgm:pt>
    <dgm:pt modelId="{18BE4665-3D60-4B82-8B51-4E773AFE64CE}" type="pres">
      <dgm:prSet presAssocID="{1589A73F-02EA-4C9B-9C1B-FE21DAF7CF86}" presName="childText" presStyleLbl="revTx" presStyleIdx="0" presStyleCnt="2">
        <dgm:presLayoutVars>
          <dgm:bulletEnabled val="1"/>
        </dgm:presLayoutVars>
      </dgm:prSet>
      <dgm:spPr/>
      <dgm:t>
        <a:bodyPr/>
        <a:lstStyle/>
        <a:p>
          <a:endParaRPr lang="es-MX"/>
        </a:p>
      </dgm:t>
    </dgm:pt>
    <dgm:pt modelId="{F1926504-B75C-416F-854A-9FD2D0F55C5F}" type="pres">
      <dgm:prSet presAssocID="{C351B7AB-108D-43ED-8EEB-68FDD3F2AB03}" presName="parentText" presStyleLbl="node1" presStyleIdx="1" presStyleCnt="2">
        <dgm:presLayoutVars>
          <dgm:chMax val="0"/>
          <dgm:bulletEnabled val="1"/>
        </dgm:presLayoutVars>
      </dgm:prSet>
      <dgm:spPr/>
      <dgm:t>
        <a:bodyPr/>
        <a:lstStyle/>
        <a:p>
          <a:endParaRPr lang="es-MX"/>
        </a:p>
      </dgm:t>
    </dgm:pt>
    <dgm:pt modelId="{C10EFE6E-961C-41E3-B9E6-1354BA7057BE}" type="pres">
      <dgm:prSet presAssocID="{C351B7AB-108D-43ED-8EEB-68FDD3F2AB03}" presName="childText" presStyleLbl="revTx" presStyleIdx="1" presStyleCnt="2">
        <dgm:presLayoutVars>
          <dgm:bulletEnabled val="1"/>
        </dgm:presLayoutVars>
      </dgm:prSet>
      <dgm:spPr/>
      <dgm:t>
        <a:bodyPr/>
        <a:lstStyle/>
        <a:p>
          <a:endParaRPr lang="es-MX"/>
        </a:p>
      </dgm:t>
    </dgm:pt>
  </dgm:ptLst>
  <dgm:cxnLst>
    <dgm:cxn modelId="{61B5E4D3-38DA-4360-8CC1-94E395340BA8}" srcId="{E1768D6A-2C22-4ADA-A672-E9E6D841554B}" destId="{1589A73F-02EA-4C9B-9C1B-FE21DAF7CF86}" srcOrd="0" destOrd="0" parTransId="{B33CCEDE-FA09-4A16-91AA-73CC15D23627}" sibTransId="{184D1183-44F1-416B-AEA0-A9BB224B96FE}"/>
    <dgm:cxn modelId="{52CC1DFB-0CA3-49CA-9851-7FE77A1881AD}" type="presOf" srcId="{B12CFF3B-C000-4416-A7BF-F79A815C3C82}" destId="{18BE4665-3D60-4B82-8B51-4E773AFE64CE}" srcOrd="0" destOrd="1" presId="urn:microsoft.com/office/officeart/2005/8/layout/vList2#6"/>
    <dgm:cxn modelId="{EE053ED4-C3E0-4F86-94BC-C77D25E0B3EA}" type="presOf" srcId="{1589A73F-02EA-4C9B-9C1B-FE21DAF7CF86}" destId="{767DA283-0D78-4205-B84E-0D879B03D4D8}" srcOrd="0" destOrd="0" presId="urn:microsoft.com/office/officeart/2005/8/layout/vList2#6"/>
    <dgm:cxn modelId="{FD1ECE2F-A638-44CB-AC78-AE699FA4A44C}" srcId="{1589A73F-02EA-4C9B-9C1B-FE21DAF7CF86}" destId="{B12CFF3B-C000-4416-A7BF-F79A815C3C82}" srcOrd="1" destOrd="0" parTransId="{8C5AEEF8-079A-4967-A821-F9C976059D2F}" sibTransId="{9F946477-B77B-4708-9A87-4C8C5AE19303}"/>
    <dgm:cxn modelId="{6C768D29-6D55-46DC-AEE0-95005AD42673}" type="presOf" srcId="{D29FE9A6-539F-4B28-A902-667FDF3581F8}" destId="{18BE4665-3D60-4B82-8B51-4E773AFE64CE}" srcOrd="0" destOrd="0" presId="urn:microsoft.com/office/officeart/2005/8/layout/vList2#6"/>
    <dgm:cxn modelId="{9F133E02-997B-44CC-9BBC-3DE9B51DEE8F}" type="presOf" srcId="{E9187C03-F763-43F2-9F52-ABF4A3CB8369}" destId="{18BE4665-3D60-4B82-8B51-4E773AFE64CE}" srcOrd="0" destOrd="3" presId="urn:microsoft.com/office/officeart/2005/8/layout/vList2#6"/>
    <dgm:cxn modelId="{94CC7B48-9C9E-45E9-AD03-BC81DCC814D7}" srcId="{1589A73F-02EA-4C9B-9C1B-FE21DAF7CF86}" destId="{E9187C03-F763-43F2-9F52-ABF4A3CB8369}" srcOrd="3" destOrd="0" parTransId="{9BB53499-C171-4937-B9B6-AD19B5273F41}" sibTransId="{5C9EE326-33F8-41A8-A262-8C743513F253}"/>
    <dgm:cxn modelId="{F25864A7-4EFA-45D4-A2D8-815CA3CB1FE3}" type="presOf" srcId="{21C517DA-E59F-4F3F-8299-0288A50131F2}" destId="{C10EFE6E-961C-41E3-B9E6-1354BA7057BE}" srcOrd="0" destOrd="0" presId="urn:microsoft.com/office/officeart/2005/8/layout/vList2#6"/>
    <dgm:cxn modelId="{BC734D90-3166-4B07-AD63-2E920F82DC1C}" type="presOf" srcId="{C351B7AB-108D-43ED-8EEB-68FDD3F2AB03}" destId="{F1926504-B75C-416F-854A-9FD2D0F55C5F}" srcOrd="0" destOrd="0" presId="urn:microsoft.com/office/officeart/2005/8/layout/vList2#6"/>
    <dgm:cxn modelId="{7FB6B902-6291-40CD-A6B6-5521019EDAC6}" srcId="{1589A73F-02EA-4C9B-9C1B-FE21DAF7CF86}" destId="{B7BC5C66-7433-4B04-ACEE-F42B80F1C91A}" srcOrd="2" destOrd="0" parTransId="{39AADB2A-AD70-4450-AC4B-F00FC8F4C70B}" sibTransId="{E057C91E-9001-44C0-AF0B-F11F8941DC12}"/>
    <dgm:cxn modelId="{BD9CD916-4CAC-4D61-A69B-59590024DE13}" srcId="{C351B7AB-108D-43ED-8EEB-68FDD3F2AB03}" destId="{21C517DA-E59F-4F3F-8299-0288A50131F2}" srcOrd="0" destOrd="0" parTransId="{2670DAF3-DAA2-4770-B702-5880D631684B}" sibTransId="{63F3F855-4475-4B56-98F4-932151B5D28C}"/>
    <dgm:cxn modelId="{59ABC36B-C500-4AB3-88C0-6AF2538DA797}" type="presOf" srcId="{B7BC5C66-7433-4B04-ACEE-F42B80F1C91A}" destId="{18BE4665-3D60-4B82-8B51-4E773AFE64CE}" srcOrd="0" destOrd="2" presId="urn:microsoft.com/office/officeart/2005/8/layout/vList2#6"/>
    <dgm:cxn modelId="{AF80026C-88BF-45EC-B7F3-5F1C577F6C2C}" srcId="{E1768D6A-2C22-4ADA-A672-E9E6D841554B}" destId="{C351B7AB-108D-43ED-8EEB-68FDD3F2AB03}" srcOrd="1" destOrd="0" parTransId="{BBD40080-8AFE-49A7-9C02-77EC83DE2A42}" sibTransId="{B1E03389-BC12-48F8-A66D-6AAF8DD45840}"/>
    <dgm:cxn modelId="{12C70F65-5EA6-4DAC-BA77-961992D20A1D}" srcId="{1589A73F-02EA-4C9B-9C1B-FE21DAF7CF86}" destId="{D29FE9A6-539F-4B28-A902-667FDF3581F8}" srcOrd="0" destOrd="0" parTransId="{A73B2959-F6E0-4064-BD24-02AE35D5AE9F}" sibTransId="{E70B1255-36B0-4F90-9C6C-0BF49C355DC2}"/>
    <dgm:cxn modelId="{5C8795E6-E321-4BA1-8775-85385CB404C9}" type="presOf" srcId="{E1768D6A-2C22-4ADA-A672-E9E6D841554B}" destId="{B698A92D-7ADC-4EEA-A871-8AEBB6FC83DB}" srcOrd="0" destOrd="0" presId="urn:microsoft.com/office/officeart/2005/8/layout/vList2#6"/>
    <dgm:cxn modelId="{993FB937-5392-459E-B042-7563EF044117}" type="presParOf" srcId="{B698A92D-7ADC-4EEA-A871-8AEBB6FC83DB}" destId="{767DA283-0D78-4205-B84E-0D879B03D4D8}" srcOrd="0" destOrd="0" presId="urn:microsoft.com/office/officeart/2005/8/layout/vList2#6"/>
    <dgm:cxn modelId="{586C3800-7EE5-4230-B699-AAE1BD9CF8E8}" type="presParOf" srcId="{B698A92D-7ADC-4EEA-A871-8AEBB6FC83DB}" destId="{18BE4665-3D60-4B82-8B51-4E773AFE64CE}" srcOrd="1" destOrd="0" presId="urn:microsoft.com/office/officeart/2005/8/layout/vList2#6"/>
    <dgm:cxn modelId="{9AA20656-2E3D-4626-8CD6-BFF9B035FA70}" type="presParOf" srcId="{B698A92D-7ADC-4EEA-A871-8AEBB6FC83DB}" destId="{F1926504-B75C-416F-854A-9FD2D0F55C5F}" srcOrd="2" destOrd="0" presId="urn:microsoft.com/office/officeart/2005/8/layout/vList2#6"/>
    <dgm:cxn modelId="{57DC528A-4BF6-4BD4-B74A-DE74CCE89910}" type="presParOf" srcId="{B698A92D-7ADC-4EEA-A871-8AEBB6FC83DB}" destId="{C10EFE6E-961C-41E3-B9E6-1354BA7057BE}" srcOrd="3" destOrd="0" presId="urn:microsoft.com/office/officeart/2005/8/layout/vList2#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8187117-0AA9-43CD-971B-5E7312101ADF}" type="doc">
      <dgm:prSet loTypeId="urn:microsoft.com/office/officeart/2005/8/layout/default#5" loCatId="list" qsTypeId="urn:microsoft.com/office/officeart/2005/8/quickstyle/simple1#16" qsCatId="simple" csTypeId="urn:microsoft.com/office/officeart/2005/8/colors/accent1_2#13" csCatId="accent1" phldr="1"/>
      <dgm:spPr/>
      <dgm:t>
        <a:bodyPr/>
        <a:lstStyle/>
        <a:p>
          <a:endParaRPr lang="es-MX"/>
        </a:p>
      </dgm:t>
    </dgm:pt>
    <dgm:pt modelId="{F8138764-C67F-44D0-93CE-474E025166EE}">
      <dgm:prSet phldrT="[Texto]"/>
      <dgm:spPr/>
      <dgm:t>
        <a:bodyPr/>
        <a:lstStyle/>
        <a:p>
          <a:r>
            <a:rPr lang="es-MX" dirty="0"/>
            <a:t>Documental pública</a:t>
          </a:r>
        </a:p>
      </dgm:t>
    </dgm:pt>
    <dgm:pt modelId="{06552CB5-6BA3-4F55-9432-62874F927CC8}" type="parTrans" cxnId="{37EBA669-1A10-41E2-850D-5BAC10AB517F}">
      <dgm:prSet/>
      <dgm:spPr/>
      <dgm:t>
        <a:bodyPr/>
        <a:lstStyle/>
        <a:p>
          <a:endParaRPr lang="es-MX"/>
        </a:p>
      </dgm:t>
    </dgm:pt>
    <dgm:pt modelId="{B96FA709-6497-46A5-ABB2-6BC733D42C2D}" type="sibTrans" cxnId="{37EBA669-1A10-41E2-850D-5BAC10AB517F}">
      <dgm:prSet/>
      <dgm:spPr/>
      <dgm:t>
        <a:bodyPr/>
        <a:lstStyle/>
        <a:p>
          <a:endParaRPr lang="es-MX"/>
        </a:p>
      </dgm:t>
    </dgm:pt>
    <dgm:pt modelId="{7E13FAF5-3ECB-4C39-9E37-BA289606B665}">
      <dgm:prSet phldrT="[Texto]"/>
      <dgm:spPr/>
      <dgm:t>
        <a:bodyPr/>
        <a:lstStyle/>
        <a:p>
          <a:r>
            <a:rPr lang="es-MX" dirty="0"/>
            <a:t>Documental privada</a:t>
          </a:r>
        </a:p>
      </dgm:t>
    </dgm:pt>
    <dgm:pt modelId="{2DA0681F-D40F-4BDA-8944-BE78DE6B5E29}" type="parTrans" cxnId="{3A8CD097-C5FC-4FE8-8802-64700281648A}">
      <dgm:prSet/>
      <dgm:spPr/>
      <dgm:t>
        <a:bodyPr/>
        <a:lstStyle/>
        <a:p>
          <a:endParaRPr lang="es-MX"/>
        </a:p>
      </dgm:t>
    </dgm:pt>
    <dgm:pt modelId="{1F2AB09F-A48A-47E4-8CCC-CF14F7726D39}" type="sibTrans" cxnId="{3A8CD097-C5FC-4FE8-8802-64700281648A}">
      <dgm:prSet/>
      <dgm:spPr/>
      <dgm:t>
        <a:bodyPr/>
        <a:lstStyle/>
        <a:p>
          <a:endParaRPr lang="es-MX"/>
        </a:p>
      </dgm:t>
    </dgm:pt>
    <dgm:pt modelId="{852731A0-926D-496A-97D6-9AB385CD5C00}">
      <dgm:prSet phldrT="[Texto]"/>
      <dgm:spPr/>
      <dgm:t>
        <a:bodyPr/>
        <a:lstStyle/>
        <a:p>
          <a:r>
            <a:rPr lang="es-MX" dirty="0"/>
            <a:t>Técnica</a:t>
          </a:r>
        </a:p>
      </dgm:t>
    </dgm:pt>
    <dgm:pt modelId="{9230FF7C-059A-46BB-9543-7F35341B823D}" type="parTrans" cxnId="{0A160335-6D24-4359-8C02-D297C7271F07}">
      <dgm:prSet/>
      <dgm:spPr/>
      <dgm:t>
        <a:bodyPr/>
        <a:lstStyle/>
        <a:p>
          <a:endParaRPr lang="es-MX"/>
        </a:p>
      </dgm:t>
    </dgm:pt>
    <dgm:pt modelId="{78FC2212-2196-4472-A88F-8160BD7A4447}" type="sibTrans" cxnId="{0A160335-6D24-4359-8C02-D297C7271F07}">
      <dgm:prSet/>
      <dgm:spPr/>
      <dgm:t>
        <a:bodyPr/>
        <a:lstStyle/>
        <a:p>
          <a:endParaRPr lang="es-MX"/>
        </a:p>
      </dgm:t>
    </dgm:pt>
    <dgm:pt modelId="{A1D9492B-7DC4-418B-A7F7-8B3B34957542}">
      <dgm:prSet phldrT="[Texto]"/>
      <dgm:spPr/>
      <dgm:t>
        <a:bodyPr/>
        <a:lstStyle/>
        <a:p>
          <a:r>
            <a:rPr lang="es-MX" dirty="0"/>
            <a:t>Pericial</a:t>
          </a:r>
        </a:p>
      </dgm:t>
    </dgm:pt>
    <dgm:pt modelId="{20A18378-1196-4646-B653-EB04BD841251}" type="parTrans" cxnId="{A6B8E77B-F572-449C-B262-D260AD925403}">
      <dgm:prSet/>
      <dgm:spPr/>
      <dgm:t>
        <a:bodyPr/>
        <a:lstStyle/>
        <a:p>
          <a:endParaRPr lang="es-MX"/>
        </a:p>
      </dgm:t>
    </dgm:pt>
    <dgm:pt modelId="{A6069448-288A-41AD-A063-0B96BC8F31B5}" type="sibTrans" cxnId="{A6B8E77B-F572-449C-B262-D260AD925403}">
      <dgm:prSet/>
      <dgm:spPr/>
      <dgm:t>
        <a:bodyPr/>
        <a:lstStyle/>
        <a:p>
          <a:endParaRPr lang="es-MX"/>
        </a:p>
      </dgm:t>
    </dgm:pt>
    <dgm:pt modelId="{D7578CDB-E489-42E9-B071-39D4CB19B409}">
      <dgm:prSet phldrT="[Texto]"/>
      <dgm:spPr/>
      <dgm:t>
        <a:bodyPr/>
        <a:lstStyle/>
        <a:p>
          <a:r>
            <a:rPr lang="es-MX" dirty="0"/>
            <a:t>Presuncional legal y humana</a:t>
          </a:r>
        </a:p>
      </dgm:t>
    </dgm:pt>
    <dgm:pt modelId="{1E47C93B-2267-40E6-98F2-172C38F89CC4}" type="parTrans" cxnId="{E35CB9CE-5981-4B18-AD87-F34B5D941E65}">
      <dgm:prSet/>
      <dgm:spPr/>
      <dgm:t>
        <a:bodyPr/>
        <a:lstStyle/>
        <a:p>
          <a:endParaRPr lang="es-MX"/>
        </a:p>
      </dgm:t>
    </dgm:pt>
    <dgm:pt modelId="{5343DE14-0371-4FAB-9C7E-2C23D51B555F}" type="sibTrans" cxnId="{E35CB9CE-5981-4B18-AD87-F34B5D941E65}">
      <dgm:prSet/>
      <dgm:spPr/>
      <dgm:t>
        <a:bodyPr/>
        <a:lstStyle/>
        <a:p>
          <a:endParaRPr lang="es-MX"/>
        </a:p>
      </dgm:t>
    </dgm:pt>
    <dgm:pt modelId="{A9D9EB06-48BD-4627-AF77-94150D3370ED}">
      <dgm:prSet/>
      <dgm:spPr/>
      <dgm:t>
        <a:bodyPr/>
        <a:lstStyle/>
        <a:p>
          <a:r>
            <a:rPr lang="es-MX" dirty="0"/>
            <a:t>Instrumental de actuaciones</a:t>
          </a:r>
        </a:p>
      </dgm:t>
    </dgm:pt>
    <dgm:pt modelId="{3328AC6A-9859-4DBD-B311-1BDA98451AC5}" type="parTrans" cxnId="{2FE3C871-F379-49E9-B679-A8E5B91E6500}">
      <dgm:prSet/>
      <dgm:spPr/>
      <dgm:t>
        <a:bodyPr/>
        <a:lstStyle/>
        <a:p>
          <a:endParaRPr lang="es-MX"/>
        </a:p>
      </dgm:t>
    </dgm:pt>
    <dgm:pt modelId="{F621182A-9210-49C9-A8A2-C00D3071A370}" type="sibTrans" cxnId="{2FE3C871-F379-49E9-B679-A8E5B91E6500}">
      <dgm:prSet/>
      <dgm:spPr/>
      <dgm:t>
        <a:bodyPr/>
        <a:lstStyle/>
        <a:p>
          <a:endParaRPr lang="es-MX"/>
        </a:p>
      </dgm:t>
    </dgm:pt>
    <dgm:pt modelId="{4F84A2CA-8C2B-43DF-BCC5-D66FA4FBD08D}" type="pres">
      <dgm:prSet presAssocID="{58187117-0AA9-43CD-971B-5E7312101ADF}" presName="diagram" presStyleCnt="0">
        <dgm:presLayoutVars>
          <dgm:dir/>
          <dgm:resizeHandles val="exact"/>
        </dgm:presLayoutVars>
      </dgm:prSet>
      <dgm:spPr/>
      <dgm:t>
        <a:bodyPr/>
        <a:lstStyle/>
        <a:p>
          <a:endParaRPr lang="es-MX"/>
        </a:p>
      </dgm:t>
    </dgm:pt>
    <dgm:pt modelId="{42B65121-4A7E-43A4-AF12-0DAF3B7A108E}" type="pres">
      <dgm:prSet presAssocID="{F8138764-C67F-44D0-93CE-474E025166EE}" presName="node" presStyleLbl="node1" presStyleIdx="0" presStyleCnt="6">
        <dgm:presLayoutVars>
          <dgm:bulletEnabled val="1"/>
        </dgm:presLayoutVars>
      </dgm:prSet>
      <dgm:spPr/>
      <dgm:t>
        <a:bodyPr/>
        <a:lstStyle/>
        <a:p>
          <a:endParaRPr lang="es-MX"/>
        </a:p>
      </dgm:t>
    </dgm:pt>
    <dgm:pt modelId="{B2755F13-A54F-4E9C-9143-26739B59B8D4}" type="pres">
      <dgm:prSet presAssocID="{B96FA709-6497-46A5-ABB2-6BC733D42C2D}" presName="sibTrans" presStyleCnt="0"/>
      <dgm:spPr/>
    </dgm:pt>
    <dgm:pt modelId="{5D176424-3BA1-4FA8-A38F-017063CE1FFF}" type="pres">
      <dgm:prSet presAssocID="{7E13FAF5-3ECB-4C39-9E37-BA289606B665}" presName="node" presStyleLbl="node1" presStyleIdx="1" presStyleCnt="6">
        <dgm:presLayoutVars>
          <dgm:bulletEnabled val="1"/>
        </dgm:presLayoutVars>
      </dgm:prSet>
      <dgm:spPr/>
      <dgm:t>
        <a:bodyPr/>
        <a:lstStyle/>
        <a:p>
          <a:endParaRPr lang="es-MX"/>
        </a:p>
      </dgm:t>
    </dgm:pt>
    <dgm:pt modelId="{C6544126-47F2-441F-B602-73A6EF5F8313}" type="pres">
      <dgm:prSet presAssocID="{1F2AB09F-A48A-47E4-8CCC-CF14F7726D39}" presName="sibTrans" presStyleCnt="0"/>
      <dgm:spPr/>
    </dgm:pt>
    <dgm:pt modelId="{9A859D72-57C1-44C9-882A-5CD93AD11BC5}" type="pres">
      <dgm:prSet presAssocID="{852731A0-926D-496A-97D6-9AB385CD5C00}" presName="node" presStyleLbl="node1" presStyleIdx="2" presStyleCnt="6">
        <dgm:presLayoutVars>
          <dgm:bulletEnabled val="1"/>
        </dgm:presLayoutVars>
      </dgm:prSet>
      <dgm:spPr/>
      <dgm:t>
        <a:bodyPr/>
        <a:lstStyle/>
        <a:p>
          <a:endParaRPr lang="es-MX"/>
        </a:p>
      </dgm:t>
    </dgm:pt>
    <dgm:pt modelId="{3571A3A1-E4DF-4BF0-AC1E-9696B9C3D705}" type="pres">
      <dgm:prSet presAssocID="{78FC2212-2196-4472-A88F-8160BD7A4447}" presName="sibTrans" presStyleCnt="0"/>
      <dgm:spPr/>
    </dgm:pt>
    <dgm:pt modelId="{51A0396B-AE7E-4DEA-A747-E2F46A6FB9C0}" type="pres">
      <dgm:prSet presAssocID="{A1D9492B-7DC4-418B-A7F7-8B3B34957542}" presName="node" presStyleLbl="node1" presStyleIdx="3" presStyleCnt="6">
        <dgm:presLayoutVars>
          <dgm:bulletEnabled val="1"/>
        </dgm:presLayoutVars>
      </dgm:prSet>
      <dgm:spPr/>
      <dgm:t>
        <a:bodyPr/>
        <a:lstStyle/>
        <a:p>
          <a:endParaRPr lang="es-MX"/>
        </a:p>
      </dgm:t>
    </dgm:pt>
    <dgm:pt modelId="{A43D473E-93C3-41B3-BEF5-1E3B1D9998C4}" type="pres">
      <dgm:prSet presAssocID="{A6069448-288A-41AD-A063-0B96BC8F31B5}" presName="sibTrans" presStyleCnt="0"/>
      <dgm:spPr/>
    </dgm:pt>
    <dgm:pt modelId="{DCCFFCF6-C884-40FF-966F-735AA51933CA}" type="pres">
      <dgm:prSet presAssocID="{D7578CDB-E489-42E9-B071-39D4CB19B409}" presName="node" presStyleLbl="node1" presStyleIdx="4" presStyleCnt="6">
        <dgm:presLayoutVars>
          <dgm:bulletEnabled val="1"/>
        </dgm:presLayoutVars>
      </dgm:prSet>
      <dgm:spPr/>
      <dgm:t>
        <a:bodyPr/>
        <a:lstStyle/>
        <a:p>
          <a:endParaRPr lang="es-MX"/>
        </a:p>
      </dgm:t>
    </dgm:pt>
    <dgm:pt modelId="{795C4F16-B78E-4C55-912F-2C194EBE73BA}" type="pres">
      <dgm:prSet presAssocID="{5343DE14-0371-4FAB-9C7E-2C23D51B555F}" presName="sibTrans" presStyleCnt="0"/>
      <dgm:spPr/>
    </dgm:pt>
    <dgm:pt modelId="{CF41A60C-586A-4E6F-8432-8E441698933B}" type="pres">
      <dgm:prSet presAssocID="{A9D9EB06-48BD-4627-AF77-94150D3370ED}" presName="node" presStyleLbl="node1" presStyleIdx="5" presStyleCnt="6">
        <dgm:presLayoutVars>
          <dgm:bulletEnabled val="1"/>
        </dgm:presLayoutVars>
      </dgm:prSet>
      <dgm:spPr/>
      <dgm:t>
        <a:bodyPr/>
        <a:lstStyle/>
        <a:p>
          <a:endParaRPr lang="es-MX"/>
        </a:p>
      </dgm:t>
    </dgm:pt>
  </dgm:ptLst>
  <dgm:cxnLst>
    <dgm:cxn modelId="{3A8CD097-C5FC-4FE8-8802-64700281648A}" srcId="{58187117-0AA9-43CD-971B-5E7312101ADF}" destId="{7E13FAF5-3ECB-4C39-9E37-BA289606B665}" srcOrd="1" destOrd="0" parTransId="{2DA0681F-D40F-4BDA-8944-BE78DE6B5E29}" sibTransId="{1F2AB09F-A48A-47E4-8CCC-CF14F7726D39}"/>
    <dgm:cxn modelId="{5EEECF2D-09FA-4EC3-A0F2-CB498E66610E}" type="presOf" srcId="{58187117-0AA9-43CD-971B-5E7312101ADF}" destId="{4F84A2CA-8C2B-43DF-BCC5-D66FA4FBD08D}" srcOrd="0" destOrd="0" presId="urn:microsoft.com/office/officeart/2005/8/layout/default#5"/>
    <dgm:cxn modelId="{33D6D9FE-5069-4793-ACD2-A825849AF18E}" type="presOf" srcId="{A9D9EB06-48BD-4627-AF77-94150D3370ED}" destId="{CF41A60C-586A-4E6F-8432-8E441698933B}" srcOrd="0" destOrd="0" presId="urn:microsoft.com/office/officeart/2005/8/layout/default#5"/>
    <dgm:cxn modelId="{20C7926B-3ED4-40EB-9680-FF059CC7AA8C}" type="presOf" srcId="{D7578CDB-E489-42E9-B071-39D4CB19B409}" destId="{DCCFFCF6-C884-40FF-966F-735AA51933CA}" srcOrd="0" destOrd="0" presId="urn:microsoft.com/office/officeart/2005/8/layout/default#5"/>
    <dgm:cxn modelId="{0A160335-6D24-4359-8C02-D297C7271F07}" srcId="{58187117-0AA9-43CD-971B-5E7312101ADF}" destId="{852731A0-926D-496A-97D6-9AB385CD5C00}" srcOrd="2" destOrd="0" parTransId="{9230FF7C-059A-46BB-9543-7F35341B823D}" sibTransId="{78FC2212-2196-4472-A88F-8160BD7A4447}"/>
    <dgm:cxn modelId="{E99F246E-9D3C-455F-B698-19D6DEF863B9}" type="presOf" srcId="{7E13FAF5-3ECB-4C39-9E37-BA289606B665}" destId="{5D176424-3BA1-4FA8-A38F-017063CE1FFF}" srcOrd="0" destOrd="0" presId="urn:microsoft.com/office/officeart/2005/8/layout/default#5"/>
    <dgm:cxn modelId="{A6B8E77B-F572-449C-B262-D260AD925403}" srcId="{58187117-0AA9-43CD-971B-5E7312101ADF}" destId="{A1D9492B-7DC4-418B-A7F7-8B3B34957542}" srcOrd="3" destOrd="0" parTransId="{20A18378-1196-4646-B653-EB04BD841251}" sibTransId="{A6069448-288A-41AD-A063-0B96BC8F31B5}"/>
    <dgm:cxn modelId="{37EBA669-1A10-41E2-850D-5BAC10AB517F}" srcId="{58187117-0AA9-43CD-971B-5E7312101ADF}" destId="{F8138764-C67F-44D0-93CE-474E025166EE}" srcOrd="0" destOrd="0" parTransId="{06552CB5-6BA3-4F55-9432-62874F927CC8}" sibTransId="{B96FA709-6497-46A5-ABB2-6BC733D42C2D}"/>
    <dgm:cxn modelId="{E35CB9CE-5981-4B18-AD87-F34B5D941E65}" srcId="{58187117-0AA9-43CD-971B-5E7312101ADF}" destId="{D7578CDB-E489-42E9-B071-39D4CB19B409}" srcOrd="4" destOrd="0" parTransId="{1E47C93B-2267-40E6-98F2-172C38F89CC4}" sibTransId="{5343DE14-0371-4FAB-9C7E-2C23D51B555F}"/>
    <dgm:cxn modelId="{0C089325-5A6A-4D66-9E1C-55FC5889182C}" type="presOf" srcId="{F8138764-C67F-44D0-93CE-474E025166EE}" destId="{42B65121-4A7E-43A4-AF12-0DAF3B7A108E}" srcOrd="0" destOrd="0" presId="urn:microsoft.com/office/officeart/2005/8/layout/default#5"/>
    <dgm:cxn modelId="{A8E2A615-372A-4528-B3E6-652D4C21402C}" type="presOf" srcId="{A1D9492B-7DC4-418B-A7F7-8B3B34957542}" destId="{51A0396B-AE7E-4DEA-A747-E2F46A6FB9C0}" srcOrd="0" destOrd="0" presId="urn:microsoft.com/office/officeart/2005/8/layout/default#5"/>
    <dgm:cxn modelId="{2FE3C871-F379-49E9-B679-A8E5B91E6500}" srcId="{58187117-0AA9-43CD-971B-5E7312101ADF}" destId="{A9D9EB06-48BD-4627-AF77-94150D3370ED}" srcOrd="5" destOrd="0" parTransId="{3328AC6A-9859-4DBD-B311-1BDA98451AC5}" sibTransId="{F621182A-9210-49C9-A8A2-C00D3071A370}"/>
    <dgm:cxn modelId="{7174AF2F-5395-4B4A-968A-3E264A7827CF}" type="presOf" srcId="{852731A0-926D-496A-97D6-9AB385CD5C00}" destId="{9A859D72-57C1-44C9-882A-5CD93AD11BC5}" srcOrd="0" destOrd="0" presId="urn:microsoft.com/office/officeart/2005/8/layout/default#5"/>
    <dgm:cxn modelId="{C190C692-F734-4C12-A3E9-EB2DFE6BC35A}" type="presParOf" srcId="{4F84A2CA-8C2B-43DF-BCC5-D66FA4FBD08D}" destId="{42B65121-4A7E-43A4-AF12-0DAF3B7A108E}" srcOrd="0" destOrd="0" presId="urn:microsoft.com/office/officeart/2005/8/layout/default#5"/>
    <dgm:cxn modelId="{0C798569-4E2E-46A9-89EA-66CDC2EFD26F}" type="presParOf" srcId="{4F84A2CA-8C2B-43DF-BCC5-D66FA4FBD08D}" destId="{B2755F13-A54F-4E9C-9143-26739B59B8D4}" srcOrd="1" destOrd="0" presId="urn:microsoft.com/office/officeart/2005/8/layout/default#5"/>
    <dgm:cxn modelId="{90D08699-DC5A-4076-A042-84B81F7BA642}" type="presParOf" srcId="{4F84A2CA-8C2B-43DF-BCC5-D66FA4FBD08D}" destId="{5D176424-3BA1-4FA8-A38F-017063CE1FFF}" srcOrd="2" destOrd="0" presId="urn:microsoft.com/office/officeart/2005/8/layout/default#5"/>
    <dgm:cxn modelId="{3D35136E-A270-43C3-8DF6-FF6D566B5D2A}" type="presParOf" srcId="{4F84A2CA-8C2B-43DF-BCC5-D66FA4FBD08D}" destId="{C6544126-47F2-441F-B602-73A6EF5F8313}" srcOrd="3" destOrd="0" presId="urn:microsoft.com/office/officeart/2005/8/layout/default#5"/>
    <dgm:cxn modelId="{54DD8C54-26A2-4593-811E-09DDC03FFD62}" type="presParOf" srcId="{4F84A2CA-8C2B-43DF-BCC5-D66FA4FBD08D}" destId="{9A859D72-57C1-44C9-882A-5CD93AD11BC5}" srcOrd="4" destOrd="0" presId="urn:microsoft.com/office/officeart/2005/8/layout/default#5"/>
    <dgm:cxn modelId="{2CBC4379-1571-4EEE-9C4C-992250FC67C3}" type="presParOf" srcId="{4F84A2CA-8C2B-43DF-BCC5-D66FA4FBD08D}" destId="{3571A3A1-E4DF-4BF0-AC1E-9696B9C3D705}" srcOrd="5" destOrd="0" presId="urn:microsoft.com/office/officeart/2005/8/layout/default#5"/>
    <dgm:cxn modelId="{3390F5C0-B8C1-4ADE-98FE-40501700ACE2}" type="presParOf" srcId="{4F84A2CA-8C2B-43DF-BCC5-D66FA4FBD08D}" destId="{51A0396B-AE7E-4DEA-A747-E2F46A6FB9C0}" srcOrd="6" destOrd="0" presId="urn:microsoft.com/office/officeart/2005/8/layout/default#5"/>
    <dgm:cxn modelId="{839E7558-C8CA-4FB3-9E9A-91B5E2F4485B}" type="presParOf" srcId="{4F84A2CA-8C2B-43DF-BCC5-D66FA4FBD08D}" destId="{A43D473E-93C3-41B3-BEF5-1E3B1D9998C4}" srcOrd="7" destOrd="0" presId="urn:microsoft.com/office/officeart/2005/8/layout/default#5"/>
    <dgm:cxn modelId="{3AE706D6-7838-4AC3-8243-DD620F5960FA}" type="presParOf" srcId="{4F84A2CA-8C2B-43DF-BCC5-D66FA4FBD08D}" destId="{DCCFFCF6-C884-40FF-966F-735AA51933CA}" srcOrd="8" destOrd="0" presId="urn:microsoft.com/office/officeart/2005/8/layout/default#5"/>
    <dgm:cxn modelId="{1CC9000B-23B0-4F8B-B3D7-6042069E9EB4}" type="presParOf" srcId="{4F84A2CA-8C2B-43DF-BCC5-D66FA4FBD08D}" destId="{795C4F16-B78E-4C55-912F-2C194EBE73BA}" srcOrd="9" destOrd="0" presId="urn:microsoft.com/office/officeart/2005/8/layout/default#5"/>
    <dgm:cxn modelId="{356B5832-EA37-4507-9811-87F1EA555778}" type="presParOf" srcId="{4F84A2CA-8C2B-43DF-BCC5-D66FA4FBD08D}" destId="{CF41A60C-586A-4E6F-8432-8E441698933B}" srcOrd="10" destOrd="0" presId="urn:microsoft.com/office/officeart/2005/8/layout/defaul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9B7CE4A8-C5AE-4484-91C3-89166BE0AF8F}" type="doc">
      <dgm:prSet loTypeId="urn:microsoft.com/office/officeart/2011/layout/HexagonRadial" loCatId="cycle" qsTypeId="urn:microsoft.com/office/officeart/2005/8/quickstyle/simple1#17" qsCatId="simple" csTypeId="urn:microsoft.com/office/officeart/2005/8/colors/accent1_4#1" csCatId="accent1" phldr="1"/>
      <dgm:spPr/>
      <dgm:t>
        <a:bodyPr/>
        <a:lstStyle/>
        <a:p>
          <a:endParaRPr lang="es-MX"/>
        </a:p>
      </dgm:t>
    </dgm:pt>
    <dgm:pt modelId="{11D6AC8C-7C61-4623-9A84-68822507827A}">
      <dgm:prSet phldrT="[Texto]"/>
      <dgm:spPr/>
      <dgm:t>
        <a:bodyPr/>
        <a:lstStyle/>
        <a:p>
          <a:r>
            <a:rPr lang="es-MX" dirty="0"/>
            <a:t>Notificaciones</a:t>
          </a:r>
        </a:p>
      </dgm:t>
    </dgm:pt>
    <dgm:pt modelId="{BFF869BD-E6A5-4E6E-B5F2-377FDD8DC6B0}" type="parTrans" cxnId="{F3258E2E-A65E-464E-89F6-E2C81166C572}">
      <dgm:prSet/>
      <dgm:spPr/>
      <dgm:t>
        <a:bodyPr/>
        <a:lstStyle/>
        <a:p>
          <a:endParaRPr lang="es-MX"/>
        </a:p>
      </dgm:t>
    </dgm:pt>
    <dgm:pt modelId="{EBAEBFEC-8E8F-476A-A39D-A6C4ADB81075}" type="sibTrans" cxnId="{F3258E2E-A65E-464E-89F6-E2C81166C572}">
      <dgm:prSet/>
      <dgm:spPr/>
      <dgm:t>
        <a:bodyPr/>
        <a:lstStyle/>
        <a:p>
          <a:endParaRPr lang="es-MX"/>
        </a:p>
      </dgm:t>
    </dgm:pt>
    <dgm:pt modelId="{446F5E03-3522-489D-B746-89592A591A93}">
      <dgm:prSet phldrT="[Texto]"/>
      <dgm:spPr/>
      <dgm:t>
        <a:bodyPr/>
        <a:lstStyle/>
        <a:p>
          <a:r>
            <a:rPr lang="es-MX" dirty="0"/>
            <a:t>Personales</a:t>
          </a:r>
        </a:p>
      </dgm:t>
    </dgm:pt>
    <dgm:pt modelId="{3D391647-F725-4251-82C3-B44E107E33EE}" type="parTrans" cxnId="{2EE70335-6D9A-4187-BAC3-3B5DE81798BB}">
      <dgm:prSet/>
      <dgm:spPr/>
      <dgm:t>
        <a:bodyPr/>
        <a:lstStyle/>
        <a:p>
          <a:endParaRPr lang="es-MX"/>
        </a:p>
      </dgm:t>
    </dgm:pt>
    <dgm:pt modelId="{35A0A5E1-EF8E-4ADA-9973-513BB1FA092B}" type="sibTrans" cxnId="{2EE70335-6D9A-4187-BAC3-3B5DE81798BB}">
      <dgm:prSet/>
      <dgm:spPr/>
      <dgm:t>
        <a:bodyPr/>
        <a:lstStyle/>
        <a:p>
          <a:endParaRPr lang="es-MX"/>
        </a:p>
      </dgm:t>
    </dgm:pt>
    <dgm:pt modelId="{9D45A6A7-0721-41B8-A53E-2A81C98ECDBB}">
      <dgm:prSet phldrT="[Texto]"/>
      <dgm:spPr/>
      <dgm:t>
        <a:bodyPr/>
        <a:lstStyle/>
        <a:p>
          <a:r>
            <a:rPr lang="es-MX" dirty="0"/>
            <a:t>Correo electrónico</a:t>
          </a:r>
        </a:p>
      </dgm:t>
    </dgm:pt>
    <dgm:pt modelId="{A530FF6C-F349-4B6C-9C49-D4045966D3C1}" type="parTrans" cxnId="{B3A1D492-1E4B-492B-8861-5D824DC52B69}">
      <dgm:prSet/>
      <dgm:spPr/>
      <dgm:t>
        <a:bodyPr/>
        <a:lstStyle/>
        <a:p>
          <a:endParaRPr lang="es-MX"/>
        </a:p>
      </dgm:t>
    </dgm:pt>
    <dgm:pt modelId="{E7A69625-CF68-44D7-A62B-E6688B89AC30}" type="sibTrans" cxnId="{B3A1D492-1E4B-492B-8861-5D824DC52B69}">
      <dgm:prSet/>
      <dgm:spPr/>
      <dgm:t>
        <a:bodyPr/>
        <a:lstStyle/>
        <a:p>
          <a:endParaRPr lang="es-MX"/>
        </a:p>
      </dgm:t>
    </dgm:pt>
    <dgm:pt modelId="{4A2688A2-A9FE-476C-A56A-D8F4CC1848AA}">
      <dgm:prSet phldrT="[Texto]"/>
      <dgm:spPr/>
      <dgm:t>
        <a:bodyPr/>
        <a:lstStyle/>
        <a:p>
          <a:r>
            <a:rPr lang="es-MX" dirty="0"/>
            <a:t>Correo certificado</a:t>
          </a:r>
        </a:p>
      </dgm:t>
    </dgm:pt>
    <dgm:pt modelId="{866702F8-87E6-4BA9-9361-5FB20239E269}" type="parTrans" cxnId="{4643F610-B13C-485E-9BE5-5EF975661790}">
      <dgm:prSet/>
      <dgm:spPr/>
      <dgm:t>
        <a:bodyPr/>
        <a:lstStyle/>
        <a:p>
          <a:endParaRPr lang="es-MX"/>
        </a:p>
      </dgm:t>
    </dgm:pt>
    <dgm:pt modelId="{14771A87-A833-4847-B215-BA9D087889C5}" type="sibTrans" cxnId="{4643F610-B13C-485E-9BE5-5EF975661790}">
      <dgm:prSet/>
      <dgm:spPr/>
      <dgm:t>
        <a:bodyPr/>
        <a:lstStyle/>
        <a:p>
          <a:endParaRPr lang="es-MX"/>
        </a:p>
      </dgm:t>
    </dgm:pt>
    <dgm:pt modelId="{FF2F53AC-2A4C-49C0-8D10-5E27E77B8DC7}">
      <dgm:prSet phldrT="[Texto]"/>
      <dgm:spPr/>
      <dgm:t>
        <a:bodyPr/>
        <a:lstStyle/>
        <a:p>
          <a:r>
            <a:rPr lang="es-MX" dirty="0"/>
            <a:t>Estrados</a:t>
          </a:r>
        </a:p>
      </dgm:t>
    </dgm:pt>
    <dgm:pt modelId="{1075E837-A976-4AFB-A5E1-CDC41326421F}" type="parTrans" cxnId="{5936473F-A0AC-448A-BCC1-6EEF6062B75F}">
      <dgm:prSet/>
      <dgm:spPr/>
      <dgm:t>
        <a:bodyPr/>
        <a:lstStyle/>
        <a:p>
          <a:endParaRPr lang="es-MX"/>
        </a:p>
      </dgm:t>
    </dgm:pt>
    <dgm:pt modelId="{5EE98967-41A1-427C-8524-F30C388B18B3}" type="sibTrans" cxnId="{5936473F-A0AC-448A-BCC1-6EEF6062B75F}">
      <dgm:prSet/>
      <dgm:spPr/>
      <dgm:t>
        <a:bodyPr/>
        <a:lstStyle/>
        <a:p>
          <a:endParaRPr lang="es-MX"/>
        </a:p>
      </dgm:t>
    </dgm:pt>
    <dgm:pt modelId="{252A197C-3F9F-45B6-A923-764C7BB679E5}">
      <dgm:prSet phldrT="[Texto]"/>
      <dgm:spPr/>
      <dgm:t>
        <a:bodyPr/>
        <a:lstStyle/>
        <a:p>
          <a:r>
            <a:rPr lang="es-MX" dirty="0"/>
            <a:t>Oficio</a:t>
          </a:r>
        </a:p>
      </dgm:t>
    </dgm:pt>
    <dgm:pt modelId="{FBBF814E-8099-427B-9E0A-7AB33164C960}" type="sibTrans" cxnId="{5F4D4309-3303-45E2-83E4-220AB4DE4809}">
      <dgm:prSet/>
      <dgm:spPr/>
      <dgm:t>
        <a:bodyPr/>
        <a:lstStyle/>
        <a:p>
          <a:endParaRPr lang="es-MX"/>
        </a:p>
      </dgm:t>
    </dgm:pt>
    <dgm:pt modelId="{0B0DB832-C679-48EA-A7B8-F8AAC0B7076F}" type="parTrans" cxnId="{5F4D4309-3303-45E2-83E4-220AB4DE4809}">
      <dgm:prSet/>
      <dgm:spPr/>
      <dgm:t>
        <a:bodyPr/>
        <a:lstStyle/>
        <a:p>
          <a:endParaRPr lang="es-MX"/>
        </a:p>
      </dgm:t>
    </dgm:pt>
    <dgm:pt modelId="{2FC3E32C-597B-45DE-B408-52C57FB348E7}" type="pres">
      <dgm:prSet presAssocID="{9B7CE4A8-C5AE-4484-91C3-89166BE0AF8F}" presName="Name0" presStyleCnt="0">
        <dgm:presLayoutVars>
          <dgm:chMax val="1"/>
          <dgm:chPref val="1"/>
          <dgm:dir/>
          <dgm:animOne val="branch"/>
          <dgm:animLvl val="lvl"/>
        </dgm:presLayoutVars>
      </dgm:prSet>
      <dgm:spPr/>
      <dgm:t>
        <a:bodyPr/>
        <a:lstStyle/>
        <a:p>
          <a:endParaRPr lang="es-MX"/>
        </a:p>
      </dgm:t>
    </dgm:pt>
    <dgm:pt modelId="{1D6035E0-C695-4E80-8FB2-B54804095002}" type="pres">
      <dgm:prSet presAssocID="{11D6AC8C-7C61-4623-9A84-68822507827A}" presName="Parent" presStyleLbl="node0" presStyleIdx="0" presStyleCnt="1" custScaleX="116679" custScaleY="112453" custLinFactNeighborX="-666" custLinFactNeighborY="17084">
        <dgm:presLayoutVars>
          <dgm:chMax val="6"/>
          <dgm:chPref val="6"/>
        </dgm:presLayoutVars>
      </dgm:prSet>
      <dgm:spPr/>
      <dgm:t>
        <a:bodyPr/>
        <a:lstStyle/>
        <a:p>
          <a:endParaRPr lang="es-MX"/>
        </a:p>
      </dgm:t>
    </dgm:pt>
    <dgm:pt modelId="{4CFA3D0B-644D-4AB2-8818-19468D4500F4}" type="pres">
      <dgm:prSet presAssocID="{446F5E03-3522-489D-B746-89592A591A93}" presName="Accent1" presStyleCnt="0"/>
      <dgm:spPr/>
    </dgm:pt>
    <dgm:pt modelId="{3E958564-3D9B-4AFB-95AB-91B8848F6665}" type="pres">
      <dgm:prSet presAssocID="{446F5E03-3522-489D-B746-89592A591A93}" presName="Accent" presStyleLbl="bgShp" presStyleIdx="0" presStyleCnt="5"/>
      <dgm:spPr/>
    </dgm:pt>
    <dgm:pt modelId="{0E62542D-0022-44B2-83DB-7D71D392AEBA}" type="pres">
      <dgm:prSet presAssocID="{446F5E03-3522-489D-B746-89592A591A93}" presName="Child1" presStyleLbl="node1" presStyleIdx="0" presStyleCnt="5" custLinFactNeighborX="-1563" custLinFactNeighborY="14333">
        <dgm:presLayoutVars>
          <dgm:chMax val="0"/>
          <dgm:chPref val="0"/>
          <dgm:bulletEnabled val="1"/>
        </dgm:presLayoutVars>
      </dgm:prSet>
      <dgm:spPr/>
      <dgm:t>
        <a:bodyPr/>
        <a:lstStyle/>
        <a:p>
          <a:endParaRPr lang="es-MX"/>
        </a:p>
      </dgm:t>
    </dgm:pt>
    <dgm:pt modelId="{D100EDF4-9565-4B5A-AF3B-496C63B5225A}" type="pres">
      <dgm:prSet presAssocID="{252A197C-3F9F-45B6-A923-764C7BB679E5}" presName="Accent2" presStyleCnt="0"/>
      <dgm:spPr/>
    </dgm:pt>
    <dgm:pt modelId="{D59AEEEA-805D-4601-9942-3963F9156EE7}" type="pres">
      <dgm:prSet presAssocID="{252A197C-3F9F-45B6-A923-764C7BB679E5}" presName="Accent" presStyleLbl="bgShp" presStyleIdx="1" presStyleCnt="5" custLinFactX="-100000" custLinFactNeighborX="-152679" custLinFactNeighborY="-83446"/>
      <dgm:spPr/>
    </dgm:pt>
    <dgm:pt modelId="{8E10C2F7-5A51-4F96-9F1F-869794C2F6DB}" type="pres">
      <dgm:prSet presAssocID="{252A197C-3F9F-45B6-A923-764C7BB679E5}" presName="Child2" presStyleLbl="node1" presStyleIdx="1" presStyleCnt="5" custLinFactNeighborX="5925" custLinFactNeighborY="14937">
        <dgm:presLayoutVars>
          <dgm:chMax val="0"/>
          <dgm:chPref val="0"/>
          <dgm:bulletEnabled val="1"/>
        </dgm:presLayoutVars>
      </dgm:prSet>
      <dgm:spPr/>
      <dgm:t>
        <a:bodyPr/>
        <a:lstStyle/>
        <a:p>
          <a:endParaRPr lang="es-MX"/>
        </a:p>
      </dgm:t>
    </dgm:pt>
    <dgm:pt modelId="{F3490289-C6DF-465B-9ACB-9239B5BD420A}" type="pres">
      <dgm:prSet presAssocID="{9D45A6A7-0721-41B8-A53E-2A81C98ECDBB}" presName="Accent3" presStyleCnt="0"/>
      <dgm:spPr/>
    </dgm:pt>
    <dgm:pt modelId="{6EC8C222-B9C9-4002-B771-327EB545269B}" type="pres">
      <dgm:prSet presAssocID="{9D45A6A7-0721-41B8-A53E-2A81C98ECDBB}" presName="Accent" presStyleLbl="bgShp" presStyleIdx="2" presStyleCnt="5" custLinFactY="-100000" custLinFactNeighborX="-10284" custLinFactNeighborY="-170393"/>
      <dgm:spPr/>
    </dgm:pt>
    <dgm:pt modelId="{B9D26F19-F1C0-4C33-837B-3E8531D8057F}" type="pres">
      <dgm:prSet presAssocID="{9D45A6A7-0721-41B8-A53E-2A81C98ECDBB}" presName="Child3" presStyleLbl="node1" presStyleIdx="2" presStyleCnt="5" custLinFactNeighborX="5925" custLinFactNeighborY="23021">
        <dgm:presLayoutVars>
          <dgm:chMax val="0"/>
          <dgm:chPref val="0"/>
          <dgm:bulletEnabled val="1"/>
        </dgm:presLayoutVars>
      </dgm:prSet>
      <dgm:spPr/>
      <dgm:t>
        <a:bodyPr/>
        <a:lstStyle/>
        <a:p>
          <a:endParaRPr lang="es-MX"/>
        </a:p>
      </dgm:t>
    </dgm:pt>
    <dgm:pt modelId="{8B8B234E-59A8-4929-B30F-EF3B9CF4EAEE}" type="pres">
      <dgm:prSet presAssocID="{4A2688A2-A9FE-476C-A56A-D8F4CC1848AA}" presName="Accent4" presStyleCnt="0"/>
      <dgm:spPr/>
    </dgm:pt>
    <dgm:pt modelId="{7DA26D1A-351E-46DE-8DBC-4C1D74873131}" type="pres">
      <dgm:prSet presAssocID="{4A2688A2-A9FE-476C-A56A-D8F4CC1848AA}" presName="Accent" presStyleLbl="bgShp" presStyleIdx="3" presStyleCnt="5" custLinFactX="-200000" custLinFactY="-48004" custLinFactNeighborX="-267866" custLinFactNeighborY="-100000"/>
      <dgm:spPr/>
    </dgm:pt>
    <dgm:pt modelId="{47E237AE-CB18-4B57-A357-7931F477C0FF}" type="pres">
      <dgm:prSet presAssocID="{4A2688A2-A9FE-476C-A56A-D8F4CC1848AA}" presName="Child4" presStyleLbl="node1" presStyleIdx="3" presStyleCnt="5" custLinFactX="-762" custLinFactNeighborX="-100000" custLinFactNeighborY="-38554">
        <dgm:presLayoutVars>
          <dgm:chMax val="0"/>
          <dgm:chPref val="0"/>
          <dgm:bulletEnabled val="1"/>
        </dgm:presLayoutVars>
      </dgm:prSet>
      <dgm:spPr/>
      <dgm:t>
        <a:bodyPr/>
        <a:lstStyle/>
        <a:p>
          <a:endParaRPr lang="es-MX"/>
        </a:p>
      </dgm:t>
    </dgm:pt>
    <dgm:pt modelId="{61028C1A-3F2C-4700-AC3B-A390574AB554}" type="pres">
      <dgm:prSet presAssocID="{FF2F53AC-2A4C-49C0-8D10-5E27E77B8DC7}" presName="Accent5" presStyleCnt="0"/>
      <dgm:spPr/>
    </dgm:pt>
    <dgm:pt modelId="{5DD10BD0-B319-4CED-BA02-8AFDA3F4D83D}" type="pres">
      <dgm:prSet presAssocID="{FF2F53AC-2A4C-49C0-8D10-5E27E77B8DC7}" presName="Accent" presStyleLbl="bgShp" presStyleIdx="4" presStyleCnt="5" custLinFactX="200000" custLinFactY="-69909" custLinFactNeighborX="224518" custLinFactNeighborY="-100000"/>
      <dgm:spPr>
        <a:blipFill rotWithShape="0">
          <a:blip xmlns:r="http://schemas.openxmlformats.org/officeDocument/2006/relationships" r:embed="rId1"/>
          <a:stretch>
            <a:fillRect/>
          </a:stretch>
        </a:blipFill>
      </dgm:spPr>
    </dgm:pt>
    <dgm:pt modelId="{25057CA2-2FF7-4424-B201-70867A9F3F1D}" type="pres">
      <dgm:prSet presAssocID="{FF2F53AC-2A4C-49C0-8D10-5E27E77B8DC7}" presName="Child5" presStyleLbl="node1" presStyleIdx="4" presStyleCnt="5" custLinFactY="-6047" custLinFactNeighborX="-8625" custLinFactNeighborY="-100000">
        <dgm:presLayoutVars>
          <dgm:chMax val="0"/>
          <dgm:chPref val="0"/>
          <dgm:bulletEnabled val="1"/>
        </dgm:presLayoutVars>
      </dgm:prSet>
      <dgm:spPr/>
      <dgm:t>
        <a:bodyPr/>
        <a:lstStyle/>
        <a:p>
          <a:endParaRPr lang="es-MX"/>
        </a:p>
      </dgm:t>
    </dgm:pt>
  </dgm:ptLst>
  <dgm:cxnLst>
    <dgm:cxn modelId="{4643F610-B13C-485E-9BE5-5EF975661790}" srcId="{11D6AC8C-7C61-4623-9A84-68822507827A}" destId="{4A2688A2-A9FE-476C-A56A-D8F4CC1848AA}" srcOrd="3" destOrd="0" parTransId="{866702F8-87E6-4BA9-9361-5FB20239E269}" sibTransId="{14771A87-A833-4847-B215-BA9D087889C5}"/>
    <dgm:cxn modelId="{F7C0BA5F-A999-4E33-9AAB-FF43D726AB95}" type="presOf" srcId="{446F5E03-3522-489D-B746-89592A591A93}" destId="{0E62542D-0022-44B2-83DB-7D71D392AEBA}" srcOrd="0" destOrd="0" presId="urn:microsoft.com/office/officeart/2011/layout/HexagonRadial"/>
    <dgm:cxn modelId="{5CF7855D-C594-4B45-AA2C-4C43E2336DE9}" type="presOf" srcId="{11D6AC8C-7C61-4623-9A84-68822507827A}" destId="{1D6035E0-C695-4E80-8FB2-B54804095002}" srcOrd="0" destOrd="0" presId="urn:microsoft.com/office/officeart/2011/layout/HexagonRadial"/>
    <dgm:cxn modelId="{8F0B980C-973F-46AE-A443-021C7A801AAB}" type="presOf" srcId="{9B7CE4A8-C5AE-4484-91C3-89166BE0AF8F}" destId="{2FC3E32C-597B-45DE-B408-52C57FB348E7}" srcOrd="0" destOrd="0" presId="urn:microsoft.com/office/officeart/2011/layout/HexagonRadial"/>
    <dgm:cxn modelId="{A0ACD905-35C0-4460-8FE0-158640867ABF}" type="presOf" srcId="{9D45A6A7-0721-41B8-A53E-2A81C98ECDBB}" destId="{B9D26F19-F1C0-4C33-837B-3E8531D8057F}" srcOrd="0" destOrd="0" presId="urn:microsoft.com/office/officeart/2011/layout/HexagonRadial"/>
    <dgm:cxn modelId="{5D9F7802-944F-40BF-9DED-6EA5089E44A1}" type="presOf" srcId="{252A197C-3F9F-45B6-A923-764C7BB679E5}" destId="{8E10C2F7-5A51-4F96-9F1F-869794C2F6DB}" srcOrd="0" destOrd="0" presId="urn:microsoft.com/office/officeart/2011/layout/HexagonRadial"/>
    <dgm:cxn modelId="{5936473F-A0AC-448A-BCC1-6EEF6062B75F}" srcId="{11D6AC8C-7C61-4623-9A84-68822507827A}" destId="{FF2F53AC-2A4C-49C0-8D10-5E27E77B8DC7}" srcOrd="4" destOrd="0" parTransId="{1075E837-A976-4AFB-A5E1-CDC41326421F}" sibTransId="{5EE98967-41A1-427C-8524-F30C388B18B3}"/>
    <dgm:cxn modelId="{51908120-1EE2-443A-9272-74BD4F6888E7}" type="presOf" srcId="{4A2688A2-A9FE-476C-A56A-D8F4CC1848AA}" destId="{47E237AE-CB18-4B57-A357-7931F477C0FF}" srcOrd="0" destOrd="0" presId="urn:microsoft.com/office/officeart/2011/layout/HexagonRadial"/>
    <dgm:cxn modelId="{B3A1D492-1E4B-492B-8861-5D824DC52B69}" srcId="{11D6AC8C-7C61-4623-9A84-68822507827A}" destId="{9D45A6A7-0721-41B8-A53E-2A81C98ECDBB}" srcOrd="2" destOrd="0" parTransId="{A530FF6C-F349-4B6C-9C49-D4045966D3C1}" sibTransId="{E7A69625-CF68-44D7-A62B-E6688B89AC30}"/>
    <dgm:cxn modelId="{ED90248D-2AC7-480B-83E3-531DB4757740}" type="presOf" srcId="{FF2F53AC-2A4C-49C0-8D10-5E27E77B8DC7}" destId="{25057CA2-2FF7-4424-B201-70867A9F3F1D}" srcOrd="0" destOrd="0" presId="urn:microsoft.com/office/officeart/2011/layout/HexagonRadial"/>
    <dgm:cxn modelId="{5F4D4309-3303-45E2-83E4-220AB4DE4809}" srcId="{11D6AC8C-7C61-4623-9A84-68822507827A}" destId="{252A197C-3F9F-45B6-A923-764C7BB679E5}" srcOrd="1" destOrd="0" parTransId="{0B0DB832-C679-48EA-A7B8-F8AAC0B7076F}" sibTransId="{FBBF814E-8099-427B-9E0A-7AB33164C960}"/>
    <dgm:cxn modelId="{2EE70335-6D9A-4187-BAC3-3B5DE81798BB}" srcId="{11D6AC8C-7C61-4623-9A84-68822507827A}" destId="{446F5E03-3522-489D-B746-89592A591A93}" srcOrd="0" destOrd="0" parTransId="{3D391647-F725-4251-82C3-B44E107E33EE}" sibTransId="{35A0A5E1-EF8E-4ADA-9973-513BB1FA092B}"/>
    <dgm:cxn modelId="{F3258E2E-A65E-464E-89F6-E2C81166C572}" srcId="{9B7CE4A8-C5AE-4484-91C3-89166BE0AF8F}" destId="{11D6AC8C-7C61-4623-9A84-68822507827A}" srcOrd="0" destOrd="0" parTransId="{BFF869BD-E6A5-4E6E-B5F2-377FDD8DC6B0}" sibTransId="{EBAEBFEC-8E8F-476A-A39D-A6C4ADB81075}"/>
    <dgm:cxn modelId="{4589B660-F216-4E83-9B03-CFF77F8FE745}" type="presParOf" srcId="{2FC3E32C-597B-45DE-B408-52C57FB348E7}" destId="{1D6035E0-C695-4E80-8FB2-B54804095002}" srcOrd="0" destOrd="0" presId="urn:microsoft.com/office/officeart/2011/layout/HexagonRadial"/>
    <dgm:cxn modelId="{C097A618-8E7D-4F51-B0BF-D97F4D23A130}" type="presParOf" srcId="{2FC3E32C-597B-45DE-B408-52C57FB348E7}" destId="{4CFA3D0B-644D-4AB2-8818-19468D4500F4}" srcOrd="1" destOrd="0" presId="urn:microsoft.com/office/officeart/2011/layout/HexagonRadial"/>
    <dgm:cxn modelId="{EF60CB03-6955-480A-9B15-E9C5BA2FF877}" type="presParOf" srcId="{4CFA3D0B-644D-4AB2-8818-19468D4500F4}" destId="{3E958564-3D9B-4AFB-95AB-91B8848F6665}" srcOrd="0" destOrd="0" presId="urn:microsoft.com/office/officeart/2011/layout/HexagonRadial"/>
    <dgm:cxn modelId="{221F4238-FDF7-4061-BE64-B190CBAF8D14}" type="presParOf" srcId="{2FC3E32C-597B-45DE-B408-52C57FB348E7}" destId="{0E62542D-0022-44B2-83DB-7D71D392AEBA}" srcOrd="2" destOrd="0" presId="urn:microsoft.com/office/officeart/2011/layout/HexagonRadial"/>
    <dgm:cxn modelId="{F94AC961-CAFA-43A7-933F-5961DF5D106B}" type="presParOf" srcId="{2FC3E32C-597B-45DE-B408-52C57FB348E7}" destId="{D100EDF4-9565-4B5A-AF3B-496C63B5225A}" srcOrd="3" destOrd="0" presId="urn:microsoft.com/office/officeart/2011/layout/HexagonRadial"/>
    <dgm:cxn modelId="{56555EF9-6E26-4CDC-91E2-847F86381DE6}" type="presParOf" srcId="{D100EDF4-9565-4B5A-AF3B-496C63B5225A}" destId="{D59AEEEA-805D-4601-9942-3963F9156EE7}" srcOrd="0" destOrd="0" presId="urn:microsoft.com/office/officeart/2011/layout/HexagonRadial"/>
    <dgm:cxn modelId="{82A02183-2BF7-420C-9C64-B5511B621A4F}" type="presParOf" srcId="{2FC3E32C-597B-45DE-B408-52C57FB348E7}" destId="{8E10C2F7-5A51-4F96-9F1F-869794C2F6DB}" srcOrd="4" destOrd="0" presId="urn:microsoft.com/office/officeart/2011/layout/HexagonRadial"/>
    <dgm:cxn modelId="{F4E0A6A3-524F-4C74-810F-DD3129D4FB96}" type="presParOf" srcId="{2FC3E32C-597B-45DE-B408-52C57FB348E7}" destId="{F3490289-C6DF-465B-9ACB-9239B5BD420A}" srcOrd="5" destOrd="0" presId="urn:microsoft.com/office/officeart/2011/layout/HexagonRadial"/>
    <dgm:cxn modelId="{B8411621-BBE8-4177-83E2-435E3CA3B0BD}" type="presParOf" srcId="{F3490289-C6DF-465B-9ACB-9239B5BD420A}" destId="{6EC8C222-B9C9-4002-B771-327EB545269B}" srcOrd="0" destOrd="0" presId="urn:microsoft.com/office/officeart/2011/layout/HexagonRadial"/>
    <dgm:cxn modelId="{87181295-421F-4119-B042-A10E13B1D82C}" type="presParOf" srcId="{2FC3E32C-597B-45DE-B408-52C57FB348E7}" destId="{B9D26F19-F1C0-4C33-837B-3E8531D8057F}" srcOrd="6" destOrd="0" presId="urn:microsoft.com/office/officeart/2011/layout/HexagonRadial"/>
    <dgm:cxn modelId="{BDD968A6-94D8-4751-B393-EBE62F7CDAF4}" type="presParOf" srcId="{2FC3E32C-597B-45DE-B408-52C57FB348E7}" destId="{8B8B234E-59A8-4929-B30F-EF3B9CF4EAEE}" srcOrd="7" destOrd="0" presId="urn:microsoft.com/office/officeart/2011/layout/HexagonRadial"/>
    <dgm:cxn modelId="{04DBEC2C-7DEA-4572-B997-86F2BCA00A17}" type="presParOf" srcId="{8B8B234E-59A8-4929-B30F-EF3B9CF4EAEE}" destId="{7DA26D1A-351E-46DE-8DBC-4C1D74873131}" srcOrd="0" destOrd="0" presId="urn:microsoft.com/office/officeart/2011/layout/HexagonRadial"/>
    <dgm:cxn modelId="{D3BCA790-18FC-4D55-A79E-472FC70A55D3}" type="presParOf" srcId="{2FC3E32C-597B-45DE-B408-52C57FB348E7}" destId="{47E237AE-CB18-4B57-A357-7931F477C0FF}" srcOrd="8" destOrd="0" presId="urn:microsoft.com/office/officeart/2011/layout/HexagonRadial"/>
    <dgm:cxn modelId="{C1871B1A-0C57-42B5-80C2-B64D816226D0}" type="presParOf" srcId="{2FC3E32C-597B-45DE-B408-52C57FB348E7}" destId="{61028C1A-3F2C-4700-AC3B-A390574AB554}" srcOrd="9" destOrd="0" presId="urn:microsoft.com/office/officeart/2011/layout/HexagonRadial"/>
    <dgm:cxn modelId="{17A6C3C4-5A4C-41F0-8C12-A11D2C749ABF}" type="presParOf" srcId="{61028C1A-3F2C-4700-AC3B-A390574AB554}" destId="{5DD10BD0-B319-4CED-BA02-8AFDA3F4D83D}" srcOrd="0" destOrd="0" presId="urn:microsoft.com/office/officeart/2011/layout/HexagonRadial"/>
    <dgm:cxn modelId="{33A8934E-7C83-49B9-9ACE-C0C313236063}" type="presParOf" srcId="{2FC3E32C-597B-45DE-B408-52C57FB348E7}" destId="{25057CA2-2FF7-4424-B201-70867A9F3F1D}" srcOrd="10"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B370E7-6A98-4BD7-BF9C-ECC6DE7AA10A}" type="doc">
      <dgm:prSet loTypeId="urn:microsoft.com/office/officeart/2005/8/layout/vList6" loCatId="list" qsTypeId="urn:microsoft.com/office/officeart/2005/8/quickstyle/simple1#1" qsCatId="simple" csTypeId="urn:microsoft.com/office/officeart/2005/8/colors/accent1_2#1" csCatId="accent1" phldr="1"/>
      <dgm:spPr/>
      <dgm:t>
        <a:bodyPr/>
        <a:lstStyle/>
        <a:p>
          <a:endParaRPr lang="es-MX"/>
        </a:p>
      </dgm:t>
    </dgm:pt>
    <dgm:pt modelId="{298DB43A-660C-497F-B38F-BC672044B87A}">
      <dgm:prSet phldrT="[Texto]"/>
      <dgm:spPr/>
      <dgm:t>
        <a:bodyPr/>
        <a:lstStyle/>
        <a:p>
          <a:r>
            <a:rPr lang="es-MX" dirty="0"/>
            <a:t>Objeto de los medios de impugnación</a:t>
          </a:r>
        </a:p>
      </dgm:t>
    </dgm:pt>
    <dgm:pt modelId="{68CD321F-348F-45C9-BCD8-30680E19B0C3}" type="parTrans" cxnId="{020AA78E-8671-49FA-83A6-0AC496128C29}">
      <dgm:prSet/>
      <dgm:spPr/>
      <dgm:t>
        <a:bodyPr/>
        <a:lstStyle/>
        <a:p>
          <a:endParaRPr lang="es-MX"/>
        </a:p>
      </dgm:t>
    </dgm:pt>
    <dgm:pt modelId="{F16EE720-73F1-4AE2-AD9C-DD845B47B4F3}" type="sibTrans" cxnId="{020AA78E-8671-49FA-83A6-0AC496128C29}">
      <dgm:prSet/>
      <dgm:spPr/>
      <dgm:t>
        <a:bodyPr/>
        <a:lstStyle/>
        <a:p>
          <a:endParaRPr lang="es-MX"/>
        </a:p>
      </dgm:t>
    </dgm:pt>
    <dgm:pt modelId="{38AC90A6-C797-4910-9811-C4A707FC8CB8}">
      <dgm:prSet phldrT="[Texto]"/>
      <dgm:spPr/>
      <dgm:t>
        <a:bodyPr/>
        <a:lstStyle/>
        <a:p>
          <a:pPr algn="just"/>
          <a:r>
            <a:rPr lang="es-MX" dirty="0"/>
            <a:t>Garantizar que todos los actos y resoluciones se sujeten a los principios de constitucionalidad y legalidad, así como la definitividad de los distintos actos y etapas de los procesos electorales.</a:t>
          </a:r>
        </a:p>
      </dgm:t>
    </dgm:pt>
    <dgm:pt modelId="{7CD50301-D98D-439F-8CA0-7236528B3B43}" type="parTrans" cxnId="{F6446DCC-1B79-4331-86DF-A9622ED53FD9}">
      <dgm:prSet/>
      <dgm:spPr/>
      <dgm:t>
        <a:bodyPr/>
        <a:lstStyle/>
        <a:p>
          <a:endParaRPr lang="es-MX"/>
        </a:p>
      </dgm:t>
    </dgm:pt>
    <dgm:pt modelId="{94422324-7596-440A-824E-87451A62FFE8}" type="sibTrans" cxnId="{F6446DCC-1B79-4331-86DF-A9622ED53FD9}">
      <dgm:prSet/>
      <dgm:spPr/>
      <dgm:t>
        <a:bodyPr/>
        <a:lstStyle/>
        <a:p>
          <a:endParaRPr lang="es-MX"/>
        </a:p>
      </dgm:t>
    </dgm:pt>
    <dgm:pt modelId="{BAD34D88-C06D-4811-9654-D7A165F19290}">
      <dgm:prSet phldrT="[Texto]"/>
      <dgm:spPr/>
      <dgm:t>
        <a:bodyPr/>
        <a:lstStyle/>
        <a:p>
          <a:pPr algn="l"/>
          <a:endParaRPr lang="es-MX" dirty="0"/>
        </a:p>
      </dgm:t>
    </dgm:pt>
    <dgm:pt modelId="{EB41BD04-4043-4FA7-AE1E-94EB142C9612}" type="parTrans" cxnId="{B740FFEC-66F9-4DEF-A3F2-BB424AF8C1C0}">
      <dgm:prSet/>
      <dgm:spPr/>
      <dgm:t>
        <a:bodyPr/>
        <a:lstStyle/>
        <a:p>
          <a:endParaRPr lang="es-MX"/>
        </a:p>
      </dgm:t>
    </dgm:pt>
    <dgm:pt modelId="{831A7CC0-9FAE-47AD-A985-8C5CA28A0AA3}" type="sibTrans" cxnId="{B740FFEC-66F9-4DEF-A3F2-BB424AF8C1C0}">
      <dgm:prSet/>
      <dgm:spPr/>
      <dgm:t>
        <a:bodyPr/>
        <a:lstStyle/>
        <a:p>
          <a:endParaRPr lang="es-MX"/>
        </a:p>
      </dgm:t>
    </dgm:pt>
    <dgm:pt modelId="{BECE62E7-639C-4051-A3B0-E2471EA9840D}">
      <dgm:prSet phldrT="[Texto]"/>
      <dgm:spPr/>
      <dgm:t>
        <a:bodyPr/>
        <a:lstStyle/>
        <a:p>
          <a:pPr algn="l"/>
          <a:endParaRPr lang="es-MX" dirty="0"/>
        </a:p>
      </dgm:t>
    </dgm:pt>
    <dgm:pt modelId="{E6B2F510-718F-41E2-BF67-8507CCB2E681}" type="parTrans" cxnId="{92D935F2-EF53-43AE-B8AD-3E6F8EC775CB}">
      <dgm:prSet/>
      <dgm:spPr/>
      <dgm:t>
        <a:bodyPr/>
        <a:lstStyle/>
        <a:p>
          <a:endParaRPr lang="es-MX"/>
        </a:p>
      </dgm:t>
    </dgm:pt>
    <dgm:pt modelId="{BE3A8DBB-71A3-4FBA-A4A3-CD029A8C8EA9}" type="sibTrans" cxnId="{92D935F2-EF53-43AE-B8AD-3E6F8EC775CB}">
      <dgm:prSet/>
      <dgm:spPr/>
      <dgm:t>
        <a:bodyPr/>
        <a:lstStyle/>
        <a:p>
          <a:endParaRPr lang="es-MX"/>
        </a:p>
      </dgm:t>
    </dgm:pt>
    <dgm:pt modelId="{BD03CCD0-4FCB-4C2B-85BD-C598C40293A6}" type="pres">
      <dgm:prSet presAssocID="{6BB370E7-6A98-4BD7-BF9C-ECC6DE7AA10A}" presName="Name0" presStyleCnt="0">
        <dgm:presLayoutVars>
          <dgm:dir/>
          <dgm:animLvl val="lvl"/>
          <dgm:resizeHandles/>
        </dgm:presLayoutVars>
      </dgm:prSet>
      <dgm:spPr/>
      <dgm:t>
        <a:bodyPr/>
        <a:lstStyle/>
        <a:p>
          <a:endParaRPr lang="es-MX"/>
        </a:p>
      </dgm:t>
    </dgm:pt>
    <dgm:pt modelId="{E92D4853-087F-49BA-A52D-0B75E61949D6}" type="pres">
      <dgm:prSet presAssocID="{298DB43A-660C-497F-B38F-BC672044B87A}" presName="linNode" presStyleCnt="0"/>
      <dgm:spPr/>
    </dgm:pt>
    <dgm:pt modelId="{12F8630B-0DBD-443B-B029-867AF42946A9}" type="pres">
      <dgm:prSet presAssocID="{298DB43A-660C-497F-B38F-BC672044B87A}" presName="parentShp" presStyleLbl="node1" presStyleIdx="0" presStyleCnt="1">
        <dgm:presLayoutVars>
          <dgm:bulletEnabled val="1"/>
        </dgm:presLayoutVars>
      </dgm:prSet>
      <dgm:spPr/>
      <dgm:t>
        <a:bodyPr/>
        <a:lstStyle/>
        <a:p>
          <a:endParaRPr lang="es-MX"/>
        </a:p>
      </dgm:t>
    </dgm:pt>
    <dgm:pt modelId="{4EE14BAE-C5F3-4B63-BDBA-732708A22E6C}" type="pres">
      <dgm:prSet presAssocID="{298DB43A-660C-497F-B38F-BC672044B87A}" presName="childShp" presStyleLbl="bgAccFollowNode1" presStyleIdx="0" presStyleCnt="1">
        <dgm:presLayoutVars>
          <dgm:bulletEnabled val="1"/>
        </dgm:presLayoutVars>
      </dgm:prSet>
      <dgm:spPr/>
      <dgm:t>
        <a:bodyPr/>
        <a:lstStyle/>
        <a:p>
          <a:endParaRPr lang="es-MX"/>
        </a:p>
      </dgm:t>
    </dgm:pt>
  </dgm:ptLst>
  <dgm:cxnLst>
    <dgm:cxn modelId="{020AA78E-8671-49FA-83A6-0AC496128C29}" srcId="{6BB370E7-6A98-4BD7-BF9C-ECC6DE7AA10A}" destId="{298DB43A-660C-497F-B38F-BC672044B87A}" srcOrd="0" destOrd="0" parTransId="{68CD321F-348F-45C9-BCD8-30680E19B0C3}" sibTransId="{F16EE720-73F1-4AE2-AD9C-DD845B47B4F3}"/>
    <dgm:cxn modelId="{67CCE4A6-5E0C-444F-B885-789F565A6582}" type="presOf" srcId="{38AC90A6-C797-4910-9811-C4A707FC8CB8}" destId="{4EE14BAE-C5F3-4B63-BDBA-732708A22E6C}" srcOrd="0" destOrd="1" presId="urn:microsoft.com/office/officeart/2005/8/layout/vList6"/>
    <dgm:cxn modelId="{0DE1BAF8-D08E-4E14-B16E-4BEC599301FB}" type="presOf" srcId="{BAD34D88-C06D-4811-9654-D7A165F19290}" destId="{4EE14BAE-C5F3-4B63-BDBA-732708A22E6C}" srcOrd="0" destOrd="2" presId="urn:microsoft.com/office/officeart/2005/8/layout/vList6"/>
    <dgm:cxn modelId="{4A7353A2-6E71-4864-AB5C-E07399C8BB28}" type="presOf" srcId="{6BB370E7-6A98-4BD7-BF9C-ECC6DE7AA10A}" destId="{BD03CCD0-4FCB-4C2B-85BD-C598C40293A6}" srcOrd="0" destOrd="0" presId="urn:microsoft.com/office/officeart/2005/8/layout/vList6"/>
    <dgm:cxn modelId="{F6446DCC-1B79-4331-86DF-A9622ED53FD9}" srcId="{298DB43A-660C-497F-B38F-BC672044B87A}" destId="{38AC90A6-C797-4910-9811-C4A707FC8CB8}" srcOrd="1" destOrd="0" parTransId="{7CD50301-D98D-439F-8CA0-7236528B3B43}" sibTransId="{94422324-7596-440A-824E-87451A62FFE8}"/>
    <dgm:cxn modelId="{B740FFEC-66F9-4DEF-A3F2-BB424AF8C1C0}" srcId="{298DB43A-660C-497F-B38F-BC672044B87A}" destId="{BAD34D88-C06D-4811-9654-D7A165F19290}" srcOrd="2" destOrd="0" parTransId="{EB41BD04-4043-4FA7-AE1E-94EB142C9612}" sibTransId="{831A7CC0-9FAE-47AD-A985-8C5CA28A0AA3}"/>
    <dgm:cxn modelId="{D3E391D8-283A-4393-9487-2995A139D271}" type="presOf" srcId="{298DB43A-660C-497F-B38F-BC672044B87A}" destId="{12F8630B-0DBD-443B-B029-867AF42946A9}" srcOrd="0" destOrd="0" presId="urn:microsoft.com/office/officeart/2005/8/layout/vList6"/>
    <dgm:cxn modelId="{B166EC13-4357-4D49-B53D-8AB0A2611961}" type="presOf" srcId="{BECE62E7-639C-4051-A3B0-E2471EA9840D}" destId="{4EE14BAE-C5F3-4B63-BDBA-732708A22E6C}" srcOrd="0" destOrd="0" presId="urn:microsoft.com/office/officeart/2005/8/layout/vList6"/>
    <dgm:cxn modelId="{92D935F2-EF53-43AE-B8AD-3E6F8EC775CB}" srcId="{298DB43A-660C-497F-B38F-BC672044B87A}" destId="{BECE62E7-639C-4051-A3B0-E2471EA9840D}" srcOrd="0" destOrd="0" parTransId="{E6B2F510-718F-41E2-BF67-8507CCB2E681}" sibTransId="{BE3A8DBB-71A3-4FBA-A4A3-CD029A8C8EA9}"/>
    <dgm:cxn modelId="{035E678C-8B83-4C5B-BA02-351C17326D75}" type="presParOf" srcId="{BD03CCD0-4FCB-4C2B-85BD-C598C40293A6}" destId="{E92D4853-087F-49BA-A52D-0B75E61949D6}" srcOrd="0" destOrd="0" presId="urn:microsoft.com/office/officeart/2005/8/layout/vList6"/>
    <dgm:cxn modelId="{AC728F6D-0790-4714-B876-62016F348D31}" type="presParOf" srcId="{E92D4853-087F-49BA-A52D-0B75E61949D6}" destId="{12F8630B-0DBD-443B-B029-867AF42946A9}" srcOrd="0" destOrd="0" presId="urn:microsoft.com/office/officeart/2005/8/layout/vList6"/>
    <dgm:cxn modelId="{60494278-AC8E-4673-AD37-555DA116AFFF}" type="presParOf" srcId="{E92D4853-087F-49BA-A52D-0B75E61949D6}" destId="{4EE14BAE-C5F3-4B63-BDBA-732708A22E6C}"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245337B3-5EF4-4547-9FF5-1BA77A130D04}" type="doc">
      <dgm:prSet loTypeId="urn:microsoft.com/office/officeart/2005/8/layout/vList6" loCatId="list" qsTypeId="urn:microsoft.com/office/officeart/2005/8/quickstyle/simple1#18" qsCatId="simple" csTypeId="urn:microsoft.com/office/officeart/2005/8/colors/accent1_2#14" csCatId="accent1" phldr="1"/>
      <dgm:spPr/>
      <dgm:t>
        <a:bodyPr/>
        <a:lstStyle/>
        <a:p>
          <a:endParaRPr lang="es-MX"/>
        </a:p>
      </dgm:t>
    </dgm:pt>
    <dgm:pt modelId="{7458D708-440D-4997-AC74-7405C96E3E0A}">
      <dgm:prSet phldrT="[Texto]"/>
      <dgm:spPr/>
      <dgm:t>
        <a:bodyPr/>
        <a:lstStyle/>
        <a:p>
          <a:r>
            <a:rPr lang="es-MX" dirty="0"/>
            <a:t>Resoluciones</a:t>
          </a:r>
        </a:p>
      </dgm:t>
    </dgm:pt>
    <dgm:pt modelId="{4748F04A-EF40-4C4D-8EA7-3614EEE93F76}" type="parTrans" cxnId="{89EF1A71-BA2A-483A-8999-8F4729F21DA1}">
      <dgm:prSet/>
      <dgm:spPr/>
      <dgm:t>
        <a:bodyPr/>
        <a:lstStyle/>
        <a:p>
          <a:endParaRPr lang="es-MX"/>
        </a:p>
      </dgm:t>
    </dgm:pt>
    <dgm:pt modelId="{401BDE92-ECA5-4802-957F-C3753234B751}" type="sibTrans" cxnId="{89EF1A71-BA2A-483A-8999-8F4729F21DA1}">
      <dgm:prSet/>
      <dgm:spPr/>
      <dgm:t>
        <a:bodyPr/>
        <a:lstStyle/>
        <a:p>
          <a:endParaRPr lang="es-MX"/>
        </a:p>
      </dgm:t>
    </dgm:pt>
    <dgm:pt modelId="{34DDF1EE-729A-474D-97EE-856EFB93A102}">
      <dgm:prSet phldrT="[Texto]"/>
      <dgm:spPr/>
      <dgm:t>
        <a:bodyPr/>
        <a:lstStyle/>
        <a:p>
          <a:r>
            <a:rPr lang="es-MX" dirty="0"/>
            <a:t>Aquellas </a:t>
          </a:r>
          <a:r>
            <a:rPr lang="es-ES" dirty="0"/>
            <a:t>que dicten el Consejo General o los Consejos en ejercicio de sus facultades y competencias, que tengan por objeto resolver sobre los actos realizados ante ellos </a:t>
          </a:r>
          <a:r>
            <a:rPr lang="es-MX" dirty="0"/>
            <a:t>mismos.</a:t>
          </a:r>
        </a:p>
      </dgm:t>
    </dgm:pt>
    <dgm:pt modelId="{3183BD54-5F8D-46D5-BB79-BD6335D3DED9}" type="parTrans" cxnId="{29DD8CE7-FCB5-44DE-87E8-D1CE1D902ADA}">
      <dgm:prSet/>
      <dgm:spPr/>
      <dgm:t>
        <a:bodyPr/>
        <a:lstStyle/>
        <a:p>
          <a:endParaRPr lang="es-MX"/>
        </a:p>
      </dgm:t>
    </dgm:pt>
    <dgm:pt modelId="{0BCA1150-9B24-440A-BA2D-DCB50F959853}" type="sibTrans" cxnId="{29DD8CE7-FCB5-44DE-87E8-D1CE1D902ADA}">
      <dgm:prSet/>
      <dgm:spPr/>
      <dgm:t>
        <a:bodyPr/>
        <a:lstStyle/>
        <a:p>
          <a:endParaRPr lang="es-MX"/>
        </a:p>
      </dgm:t>
    </dgm:pt>
    <dgm:pt modelId="{EAD4D018-7ECD-47BF-9F28-248035E1FCF0}">
      <dgm:prSet phldrT="[Texto]"/>
      <dgm:spPr/>
      <dgm:t>
        <a:bodyPr/>
        <a:lstStyle/>
        <a:p>
          <a:r>
            <a:rPr lang="es-MX" dirty="0"/>
            <a:t>Sentencias</a:t>
          </a:r>
        </a:p>
      </dgm:t>
    </dgm:pt>
    <dgm:pt modelId="{D8F1793B-451A-4BCA-9F8A-6C8C45BD59E3}" type="parTrans" cxnId="{86450A67-5039-44F0-B407-5047D5349D7E}">
      <dgm:prSet/>
      <dgm:spPr/>
      <dgm:t>
        <a:bodyPr/>
        <a:lstStyle/>
        <a:p>
          <a:endParaRPr lang="es-MX"/>
        </a:p>
      </dgm:t>
    </dgm:pt>
    <dgm:pt modelId="{879FFB40-E00A-4D8E-9F9B-8E41D978FC9B}" type="sibTrans" cxnId="{86450A67-5039-44F0-B407-5047D5349D7E}">
      <dgm:prSet/>
      <dgm:spPr/>
      <dgm:t>
        <a:bodyPr/>
        <a:lstStyle/>
        <a:p>
          <a:endParaRPr lang="es-MX"/>
        </a:p>
      </dgm:t>
    </dgm:pt>
    <dgm:pt modelId="{65B23EFE-D776-4AF5-BBBB-655778EDDCDC}">
      <dgm:prSet phldrT="[Texto]"/>
      <dgm:spPr/>
      <dgm:t>
        <a:bodyPr/>
        <a:lstStyle/>
        <a:p>
          <a:pPr algn="just"/>
          <a:r>
            <a:rPr lang="es-MX" dirty="0"/>
            <a:t>Dictadas por el TEEQ, sobre los recursos de apelación, juicio local de los derechos político-electorales y juicio de nulidad, y por las Salas del TEPFJ el juicio electoral, juicio para la protección de los derechos político-electorales del ciudadano, recurso de revisión constitucional, entre otros que se observarán en su apartado correspondiente.</a:t>
          </a:r>
        </a:p>
      </dgm:t>
    </dgm:pt>
    <dgm:pt modelId="{E85A6647-C4AA-4488-B3BC-8C95FD3DFA18}" type="parTrans" cxnId="{964CC508-3933-41ED-B5E0-C66E15F76C1E}">
      <dgm:prSet/>
      <dgm:spPr/>
      <dgm:t>
        <a:bodyPr/>
        <a:lstStyle/>
        <a:p>
          <a:endParaRPr lang="es-MX"/>
        </a:p>
      </dgm:t>
    </dgm:pt>
    <dgm:pt modelId="{4BBC650E-F746-4229-84E5-69A8DC35E0DB}" type="sibTrans" cxnId="{964CC508-3933-41ED-B5E0-C66E15F76C1E}">
      <dgm:prSet/>
      <dgm:spPr/>
      <dgm:t>
        <a:bodyPr/>
        <a:lstStyle/>
        <a:p>
          <a:endParaRPr lang="es-MX"/>
        </a:p>
      </dgm:t>
    </dgm:pt>
    <dgm:pt modelId="{828097A5-BB7C-4CD1-A797-16AEA2A7ABD9}">
      <dgm:prSet phldrT="[Texto]"/>
      <dgm:spPr/>
      <dgm:t>
        <a:bodyPr/>
        <a:lstStyle/>
        <a:p>
          <a:endParaRPr lang="es-MX" dirty="0"/>
        </a:p>
      </dgm:t>
    </dgm:pt>
    <dgm:pt modelId="{08BA2790-00B8-43AB-973E-D5A5B799E133}" type="parTrans" cxnId="{B1612ECF-8C55-4871-85B6-D3F9D84E2B93}">
      <dgm:prSet/>
      <dgm:spPr/>
    </dgm:pt>
    <dgm:pt modelId="{08AB619C-4B29-41CC-BF7D-A68D7FB3DAEE}" type="sibTrans" cxnId="{B1612ECF-8C55-4871-85B6-D3F9D84E2B93}">
      <dgm:prSet/>
      <dgm:spPr/>
    </dgm:pt>
    <dgm:pt modelId="{84AB6C8C-9643-4835-8B83-DBC989295B51}" type="pres">
      <dgm:prSet presAssocID="{245337B3-5EF4-4547-9FF5-1BA77A130D04}" presName="Name0" presStyleCnt="0">
        <dgm:presLayoutVars>
          <dgm:dir/>
          <dgm:animLvl val="lvl"/>
          <dgm:resizeHandles/>
        </dgm:presLayoutVars>
      </dgm:prSet>
      <dgm:spPr/>
      <dgm:t>
        <a:bodyPr/>
        <a:lstStyle/>
        <a:p>
          <a:endParaRPr lang="es-MX"/>
        </a:p>
      </dgm:t>
    </dgm:pt>
    <dgm:pt modelId="{8D88CDFB-1442-4C21-8DBE-0A259CA70326}" type="pres">
      <dgm:prSet presAssocID="{7458D708-440D-4997-AC74-7405C96E3E0A}" presName="linNode" presStyleCnt="0"/>
      <dgm:spPr/>
    </dgm:pt>
    <dgm:pt modelId="{866D8E79-3118-4510-9137-1AB5E661EA69}" type="pres">
      <dgm:prSet presAssocID="{7458D708-440D-4997-AC74-7405C96E3E0A}" presName="parentShp" presStyleLbl="node1" presStyleIdx="0" presStyleCnt="2">
        <dgm:presLayoutVars>
          <dgm:bulletEnabled val="1"/>
        </dgm:presLayoutVars>
      </dgm:prSet>
      <dgm:spPr/>
      <dgm:t>
        <a:bodyPr/>
        <a:lstStyle/>
        <a:p>
          <a:endParaRPr lang="es-MX"/>
        </a:p>
      </dgm:t>
    </dgm:pt>
    <dgm:pt modelId="{0414941A-C7D2-4D2F-97CD-BE2E6C1900E5}" type="pres">
      <dgm:prSet presAssocID="{7458D708-440D-4997-AC74-7405C96E3E0A}" presName="childShp" presStyleLbl="bgAccFollowNode1" presStyleIdx="0" presStyleCnt="2">
        <dgm:presLayoutVars>
          <dgm:bulletEnabled val="1"/>
        </dgm:presLayoutVars>
      </dgm:prSet>
      <dgm:spPr/>
      <dgm:t>
        <a:bodyPr/>
        <a:lstStyle/>
        <a:p>
          <a:endParaRPr lang="es-MX"/>
        </a:p>
      </dgm:t>
    </dgm:pt>
    <dgm:pt modelId="{30067308-79ED-4E85-9510-CA79F57C8041}" type="pres">
      <dgm:prSet presAssocID="{401BDE92-ECA5-4802-957F-C3753234B751}" presName="spacing" presStyleCnt="0"/>
      <dgm:spPr/>
    </dgm:pt>
    <dgm:pt modelId="{BD87CB42-208F-4523-B1C7-2943A62B7CE4}" type="pres">
      <dgm:prSet presAssocID="{EAD4D018-7ECD-47BF-9F28-248035E1FCF0}" presName="linNode" presStyleCnt="0"/>
      <dgm:spPr/>
    </dgm:pt>
    <dgm:pt modelId="{2288D15F-16D7-4D4E-AEE7-B9A913C5C345}" type="pres">
      <dgm:prSet presAssocID="{EAD4D018-7ECD-47BF-9F28-248035E1FCF0}" presName="parentShp" presStyleLbl="node1" presStyleIdx="1" presStyleCnt="2">
        <dgm:presLayoutVars>
          <dgm:bulletEnabled val="1"/>
        </dgm:presLayoutVars>
      </dgm:prSet>
      <dgm:spPr/>
      <dgm:t>
        <a:bodyPr/>
        <a:lstStyle/>
        <a:p>
          <a:endParaRPr lang="es-MX"/>
        </a:p>
      </dgm:t>
    </dgm:pt>
    <dgm:pt modelId="{9CD64F57-930F-465B-919B-0F3C4DD8BEB9}" type="pres">
      <dgm:prSet presAssocID="{EAD4D018-7ECD-47BF-9F28-248035E1FCF0}" presName="childShp" presStyleLbl="bgAccFollowNode1" presStyleIdx="1" presStyleCnt="2">
        <dgm:presLayoutVars>
          <dgm:bulletEnabled val="1"/>
        </dgm:presLayoutVars>
      </dgm:prSet>
      <dgm:spPr/>
      <dgm:t>
        <a:bodyPr/>
        <a:lstStyle/>
        <a:p>
          <a:endParaRPr lang="es-MX"/>
        </a:p>
      </dgm:t>
    </dgm:pt>
  </dgm:ptLst>
  <dgm:cxnLst>
    <dgm:cxn modelId="{89EF1A71-BA2A-483A-8999-8F4729F21DA1}" srcId="{245337B3-5EF4-4547-9FF5-1BA77A130D04}" destId="{7458D708-440D-4997-AC74-7405C96E3E0A}" srcOrd="0" destOrd="0" parTransId="{4748F04A-EF40-4C4D-8EA7-3614EEE93F76}" sibTransId="{401BDE92-ECA5-4802-957F-C3753234B751}"/>
    <dgm:cxn modelId="{964CC508-3933-41ED-B5E0-C66E15F76C1E}" srcId="{EAD4D018-7ECD-47BF-9F28-248035E1FCF0}" destId="{65B23EFE-D776-4AF5-BBBB-655778EDDCDC}" srcOrd="0" destOrd="0" parTransId="{E85A6647-C4AA-4488-B3BC-8C95FD3DFA18}" sibTransId="{4BBC650E-F746-4229-84E5-69A8DC35E0DB}"/>
    <dgm:cxn modelId="{5BDEE0DA-261B-49A5-A807-904DE50BDDD2}" type="presOf" srcId="{65B23EFE-D776-4AF5-BBBB-655778EDDCDC}" destId="{9CD64F57-930F-465B-919B-0F3C4DD8BEB9}" srcOrd="0" destOrd="0" presId="urn:microsoft.com/office/officeart/2005/8/layout/vList6"/>
    <dgm:cxn modelId="{86450A67-5039-44F0-B407-5047D5349D7E}" srcId="{245337B3-5EF4-4547-9FF5-1BA77A130D04}" destId="{EAD4D018-7ECD-47BF-9F28-248035E1FCF0}" srcOrd="1" destOrd="0" parTransId="{D8F1793B-451A-4BCA-9F8A-6C8C45BD59E3}" sibTransId="{879FFB40-E00A-4D8E-9F9B-8E41D978FC9B}"/>
    <dgm:cxn modelId="{7B4E3211-F47C-488D-B48A-FB815F16D370}" type="presOf" srcId="{828097A5-BB7C-4CD1-A797-16AEA2A7ABD9}" destId="{0414941A-C7D2-4D2F-97CD-BE2E6C1900E5}" srcOrd="0" destOrd="0" presId="urn:microsoft.com/office/officeart/2005/8/layout/vList6"/>
    <dgm:cxn modelId="{B2B79394-652E-4EF3-A887-CAC16A7CA049}" type="presOf" srcId="{34DDF1EE-729A-474D-97EE-856EFB93A102}" destId="{0414941A-C7D2-4D2F-97CD-BE2E6C1900E5}" srcOrd="0" destOrd="1" presId="urn:microsoft.com/office/officeart/2005/8/layout/vList6"/>
    <dgm:cxn modelId="{171CD1D4-E5D7-4F2E-945D-3C3A7AE47093}" type="presOf" srcId="{EAD4D018-7ECD-47BF-9F28-248035E1FCF0}" destId="{2288D15F-16D7-4D4E-AEE7-B9A913C5C345}" srcOrd="0" destOrd="0" presId="urn:microsoft.com/office/officeart/2005/8/layout/vList6"/>
    <dgm:cxn modelId="{B1612ECF-8C55-4871-85B6-D3F9D84E2B93}" srcId="{7458D708-440D-4997-AC74-7405C96E3E0A}" destId="{828097A5-BB7C-4CD1-A797-16AEA2A7ABD9}" srcOrd="0" destOrd="0" parTransId="{08BA2790-00B8-43AB-973E-D5A5B799E133}" sibTransId="{08AB619C-4B29-41CC-BF7D-A68D7FB3DAEE}"/>
    <dgm:cxn modelId="{29DD8CE7-FCB5-44DE-87E8-D1CE1D902ADA}" srcId="{7458D708-440D-4997-AC74-7405C96E3E0A}" destId="{34DDF1EE-729A-474D-97EE-856EFB93A102}" srcOrd="1" destOrd="0" parTransId="{3183BD54-5F8D-46D5-BB79-BD6335D3DED9}" sibTransId="{0BCA1150-9B24-440A-BA2D-DCB50F959853}"/>
    <dgm:cxn modelId="{3C140DA5-E58F-4BA5-9917-E2965E1AF2E4}" type="presOf" srcId="{7458D708-440D-4997-AC74-7405C96E3E0A}" destId="{866D8E79-3118-4510-9137-1AB5E661EA69}" srcOrd="0" destOrd="0" presId="urn:microsoft.com/office/officeart/2005/8/layout/vList6"/>
    <dgm:cxn modelId="{E2CC073A-D6C3-411F-BAA6-3AD2BB4FB06A}" type="presOf" srcId="{245337B3-5EF4-4547-9FF5-1BA77A130D04}" destId="{84AB6C8C-9643-4835-8B83-DBC989295B51}" srcOrd="0" destOrd="0" presId="urn:microsoft.com/office/officeart/2005/8/layout/vList6"/>
    <dgm:cxn modelId="{882FCF8F-1A86-4243-A9A9-99DFA7F170FD}" type="presParOf" srcId="{84AB6C8C-9643-4835-8B83-DBC989295B51}" destId="{8D88CDFB-1442-4C21-8DBE-0A259CA70326}" srcOrd="0" destOrd="0" presId="urn:microsoft.com/office/officeart/2005/8/layout/vList6"/>
    <dgm:cxn modelId="{36537E09-D550-4FD4-B123-2C3A7F553DC3}" type="presParOf" srcId="{8D88CDFB-1442-4C21-8DBE-0A259CA70326}" destId="{866D8E79-3118-4510-9137-1AB5E661EA69}" srcOrd="0" destOrd="0" presId="urn:microsoft.com/office/officeart/2005/8/layout/vList6"/>
    <dgm:cxn modelId="{CF007688-97C7-4B4A-B89B-1FA36AD6ED03}" type="presParOf" srcId="{8D88CDFB-1442-4C21-8DBE-0A259CA70326}" destId="{0414941A-C7D2-4D2F-97CD-BE2E6C1900E5}" srcOrd="1" destOrd="0" presId="urn:microsoft.com/office/officeart/2005/8/layout/vList6"/>
    <dgm:cxn modelId="{59DF5C41-3E70-4E4F-A4DF-283622268AA6}" type="presParOf" srcId="{84AB6C8C-9643-4835-8B83-DBC989295B51}" destId="{30067308-79ED-4E85-9510-CA79F57C8041}" srcOrd="1" destOrd="0" presId="urn:microsoft.com/office/officeart/2005/8/layout/vList6"/>
    <dgm:cxn modelId="{DED19A23-3C1E-47F8-AF0A-A0E0AC793AE2}" type="presParOf" srcId="{84AB6C8C-9643-4835-8B83-DBC989295B51}" destId="{BD87CB42-208F-4523-B1C7-2943A62B7CE4}" srcOrd="2" destOrd="0" presId="urn:microsoft.com/office/officeart/2005/8/layout/vList6"/>
    <dgm:cxn modelId="{2DFBB8C6-CC10-4651-8BFE-C89EB58E1DB4}" type="presParOf" srcId="{BD87CB42-208F-4523-B1C7-2943A62B7CE4}" destId="{2288D15F-16D7-4D4E-AEE7-B9A913C5C345}" srcOrd="0" destOrd="0" presId="urn:microsoft.com/office/officeart/2005/8/layout/vList6"/>
    <dgm:cxn modelId="{E2B2D4EC-8AE5-4DFD-A553-BEE2D29B906F}" type="presParOf" srcId="{BD87CB42-208F-4523-B1C7-2943A62B7CE4}" destId="{9CD64F57-930F-465B-919B-0F3C4DD8BEB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78FCFA20-03D4-4D8F-B6B7-B4CF07DCF832}" type="doc">
      <dgm:prSet loTypeId="urn:microsoft.com/office/officeart/2008/layout/LinedList" loCatId="list" qsTypeId="urn:microsoft.com/office/officeart/2005/8/quickstyle/simple1#19" qsCatId="simple" csTypeId="urn:microsoft.com/office/officeart/2005/8/colors/accent1_2#15" csCatId="accent1" phldr="1"/>
      <dgm:spPr/>
      <dgm:t>
        <a:bodyPr/>
        <a:lstStyle/>
        <a:p>
          <a:endParaRPr lang="es-MX"/>
        </a:p>
      </dgm:t>
    </dgm:pt>
    <dgm:pt modelId="{155F5D27-99F7-4056-81A3-ADAE150C1CAC}">
      <dgm:prSet phldrT="[Texto]"/>
      <dgm:spPr/>
      <dgm:t>
        <a:bodyPr/>
        <a:lstStyle/>
        <a:p>
          <a:r>
            <a:rPr lang="es-MX" dirty="0"/>
            <a:t>Resoluciones y sentencias</a:t>
          </a:r>
        </a:p>
      </dgm:t>
    </dgm:pt>
    <dgm:pt modelId="{73093739-DD34-4B49-9071-868B77E1780A}" type="parTrans" cxnId="{8D9F3C9E-11C4-46F8-BF48-D8C2411A1E86}">
      <dgm:prSet/>
      <dgm:spPr/>
      <dgm:t>
        <a:bodyPr/>
        <a:lstStyle/>
        <a:p>
          <a:endParaRPr lang="es-MX"/>
        </a:p>
      </dgm:t>
    </dgm:pt>
    <dgm:pt modelId="{66D14DDA-F3BE-4B8F-86B0-07DC7DEE8673}" type="sibTrans" cxnId="{8D9F3C9E-11C4-46F8-BF48-D8C2411A1E86}">
      <dgm:prSet/>
      <dgm:spPr/>
      <dgm:t>
        <a:bodyPr/>
        <a:lstStyle/>
        <a:p>
          <a:endParaRPr lang="es-MX"/>
        </a:p>
      </dgm:t>
    </dgm:pt>
    <dgm:pt modelId="{55298804-DBB3-4317-A599-100B78FDEBBD}">
      <dgm:prSet phldrT="[Texto]"/>
      <dgm:spPr/>
      <dgm:t>
        <a:bodyPr/>
        <a:lstStyle/>
        <a:p>
          <a:pPr algn="l"/>
          <a:r>
            <a:rPr lang="es-MX" dirty="0"/>
            <a:t>1. Por escrito.</a:t>
          </a:r>
        </a:p>
        <a:p>
          <a:pPr algn="l"/>
          <a:endParaRPr lang="es-MX" dirty="0"/>
        </a:p>
        <a:p>
          <a:pPr algn="l"/>
          <a:r>
            <a:rPr lang="es-MX" dirty="0"/>
            <a:t>2. </a:t>
          </a:r>
          <a:r>
            <a:rPr lang="es-ES" dirty="0"/>
            <a:t>El resumen de los actos o puntos controvertidos.</a:t>
          </a:r>
        </a:p>
        <a:p>
          <a:pPr algn="l"/>
          <a:endParaRPr lang="es-ES" dirty="0"/>
        </a:p>
        <a:p>
          <a:pPr algn="l"/>
          <a:r>
            <a:rPr lang="es-ES" dirty="0"/>
            <a:t>3. El análisis de los agravios expresados.</a:t>
          </a:r>
        </a:p>
        <a:p>
          <a:pPr algn="just"/>
          <a:endParaRPr lang="es-ES" dirty="0"/>
        </a:p>
        <a:p>
          <a:pPr algn="just"/>
          <a:r>
            <a:rPr lang="es-ES" dirty="0"/>
            <a:t>4. El examen y la valoración de las pruebas admitidas y desahogadas, en relación a los hechos </a:t>
          </a:r>
          <a:r>
            <a:rPr lang="es-MX" dirty="0"/>
            <a:t>controvertidos.</a:t>
          </a:r>
        </a:p>
        <a:p>
          <a:pPr algn="just"/>
          <a:endParaRPr lang="es-MX" dirty="0"/>
        </a:p>
        <a:p>
          <a:pPr algn="just"/>
          <a:r>
            <a:rPr lang="es-MX" dirty="0"/>
            <a:t>5. Los fundamentos legales.</a:t>
          </a:r>
        </a:p>
        <a:p>
          <a:endParaRPr lang="es-MX" dirty="0"/>
        </a:p>
        <a:p>
          <a:r>
            <a:rPr lang="es-MX" dirty="0"/>
            <a:t>6. Los puntos resolutivos.</a:t>
          </a:r>
        </a:p>
        <a:p>
          <a:endParaRPr lang="es-ES" dirty="0"/>
        </a:p>
        <a:p>
          <a:r>
            <a:rPr lang="es-ES" dirty="0"/>
            <a:t>7. El plazo para su cumplimiento, en su caso.</a:t>
          </a:r>
          <a:endParaRPr lang="es-MX" dirty="0"/>
        </a:p>
        <a:p>
          <a:pPr algn="l"/>
          <a:endParaRPr lang="es-MX" dirty="0"/>
        </a:p>
      </dgm:t>
    </dgm:pt>
    <dgm:pt modelId="{A6A6B4B5-0487-4FE0-9C77-0D5AABB5C678}" type="parTrans" cxnId="{7E48703F-2A77-4438-A309-DF009EB3311D}">
      <dgm:prSet/>
      <dgm:spPr/>
      <dgm:t>
        <a:bodyPr/>
        <a:lstStyle/>
        <a:p>
          <a:endParaRPr lang="es-MX"/>
        </a:p>
      </dgm:t>
    </dgm:pt>
    <dgm:pt modelId="{A922CFB8-1A0E-4E7F-8C57-A3135F3DA9CB}" type="sibTrans" cxnId="{7E48703F-2A77-4438-A309-DF009EB3311D}">
      <dgm:prSet/>
      <dgm:spPr/>
      <dgm:t>
        <a:bodyPr/>
        <a:lstStyle/>
        <a:p>
          <a:endParaRPr lang="es-MX"/>
        </a:p>
      </dgm:t>
    </dgm:pt>
    <dgm:pt modelId="{C93BB789-52BD-4E8F-A872-E469D54DE90E}" type="pres">
      <dgm:prSet presAssocID="{78FCFA20-03D4-4D8F-B6B7-B4CF07DCF832}" presName="vert0" presStyleCnt="0">
        <dgm:presLayoutVars>
          <dgm:dir/>
          <dgm:animOne val="branch"/>
          <dgm:animLvl val="lvl"/>
        </dgm:presLayoutVars>
      </dgm:prSet>
      <dgm:spPr/>
      <dgm:t>
        <a:bodyPr/>
        <a:lstStyle/>
        <a:p>
          <a:endParaRPr lang="es-MX"/>
        </a:p>
      </dgm:t>
    </dgm:pt>
    <dgm:pt modelId="{457E4E7E-1AF2-4C54-AA8A-E8FC20E184B8}" type="pres">
      <dgm:prSet presAssocID="{155F5D27-99F7-4056-81A3-ADAE150C1CAC}" presName="thickLine" presStyleLbl="alignNode1" presStyleIdx="0" presStyleCnt="1"/>
      <dgm:spPr/>
    </dgm:pt>
    <dgm:pt modelId="{B6EDE6B1-3FEC-4F4C-A3B5-415A70204E85}" type="pres">
      <dgm:prSet presAssocID="{155F5D27-99F7-4056-81A3-ADAE150C1CAC}" presName="horz1" presStyleCnt="0"/>
      <dgm:spPr/>
    </dgm:pt>
    <dgm:pt modelId="{9C5F54BF-14A2-4B21-B2BE-DCD2CA83B9DA}" type="pres">
      <dgm:prSet presAssocID="{155F5D27-99F7-4056-81A3-ADAE150C1CAC}" presName="tx1" presStyleLbl="revTx" presStyleIdx="0" presStyleCnt="2"/>
      <dgm:spPr/>
      <dgm:t>
        <a:bodyPr/>
        <a:lstStyle/>
        <a:p>
          <a:endParaRPr lang="es-MX"/>
        </a:p>
      </dgm:t>
    </dgm:pt>
    <dgm:pt modelId="{96627CA8-BF02-4D56-8F2A-4C24F6A49B8E}" type="pres">
      <dgm:prSet presAssocID="{155F5D27-99F7-4056-81A3-ADAE150C1CAC}" presName="vert1" presStyleCnt="0"/>
      <dgm:spPr/>
    </dgm:pt>
    <dgm:pt modelId="{FDA86E7B-BF10-4800-990F-895664004F7B}" type="pres">
      <dgm:prSet presAssocID="{55298804-DBB3-4317-A599-100B78FDEBBD}" presName="vertSpace2a" presStyleCnt="0"/>
      <dgm:spPr/>
    </dgm:pt>
    <dgm:pt modelId="{BFFD986F-47F6-4976-ACBD-6B210B128871}" type="pres">
      <dgm:prSet presAssocID="{55298804-DBB3-4317-A599-100B78FDEBBD}" presName="horz2" presStyleCnt="0"/>
      <dgm:spPr/>
    </dgm:pt>
    <dgm:pt modelId="{AF6BB3DB-B81B-441E-B43B-D0201C011525}" type="pres">
      <dgm:prSet presAssocID="{55298804-DBB3-4317-A599-100B78FDEBBD}" presName="horzSpace2" presStyleCnt="0"/>
      <dgm:spPr/>
    </dgm:pt>
    <dgm:pt modelId="{0F7D4652-390D-4920-BE3A-DBEB2362FEC3}" type="pres">
      <dgm:prSet presAssocID="{55298804-DBB3-4317-A599-100B78FDEBBD}" presName="tx2" presStyleLbl="revTx" presStyleIdx="1" presStyleCnt="2"/>
      <dgm:spPr/>
      <dgm:t>
        <a:bodyPr/>
        <a:lstStyle/>
        <a:p>
          <a:endParaRPr lang="es-MX"/>
        </a:p>
      </dgm:t>
    </dgm:pt>
    <dgm:pt modelId="{BF87E3C8-407E-4AA0-A6E4-2188FA348B67}" type="pres">
      <dgm:prSet presAssocID="{55298804-DBB3-4317-A599-100B78FDEBBD}" presName="vert2" presStyleCnt="0"/>
      <dgm:spPr/>
    </dgm:pt>
    <dgm:pt modelId="{5CBD1B2D-5B21-4D09-90A8-B87F7F7F74BC}" type="pres">
      <dgm:prSet presAssocID="{55298804-DBB3-4317-A599-100B78FDEBBD}" presName="thinLine2b" presStyleLbl="callout" presStyleIdx="0" presStyleCnt="1"/>
      <dgm:spPr/>
    </dgm:pt>
    <dgm:pt modelId="{426CE045-89D9-43D9-9ED6-4A99380EF98B}" type="pres">
      <dgm:prSet presAssocID="{55298804-DBB3-4317-A599-100B78FDEBBD}" presName="vertSpace2b" presStyleCnt="0"/>
      <dgm:spPr/>
    </dgm:pt>
  </dgm:ptLst>
  <dgm:cxnLst>
    <dgm:cxn modelId="{0C79785C-3A0F-4DA6-9EDA-826AA37A537B}" type="presOf" srcId="{78FCFA20-03D4-4D8F-B6B7-B4CF07DCF832}" destId="{C93BB789-52BD-4E8F-A872-E469D54DE90E}" srcOrd="0" destOrd="0" presId="urn:microsoft.com/office/officeart/2008/layout/LinedList"/>
    <dgm:cxn modelId="{8D9F3C9E-11C4-46F8-BF48-D8C2411A1E86}" srcId="{78FCFA20-03D4-4D8F-B6B7-B4CF07DCF832}" destId="{155F5D27-99F7-4056-81A3-ADAE150C1CAC}" srcOrd="0" destOrd="0" parTransId="{73093739-DD34-4B49-9071-868B77E1780A}" sibTransId="{66D14DDA-F3BE-4B8F-86B0-07DC7DEE8673}"/>
    <dgm:cxn modelId="{4DC27B7F-0464-4A1B-B533-CB4AE48EDCB5}" type="presOf" srcId="{55298804-DBB3-4317-A599-100B78FDEBBD}" destId="{0F7D4652-390D-4920-BE3A-DBEB2362FEC3}" srcOrd="0" destOrd="0" presId="urn:microsoft.com/office/officeart/2008/layout/LinedList"/>
    <dgm:cxn modelId="{7E48703F-2A77-4438-A309-DF009EB3311D}" srcId="{155F5D27-99F7-4056-81A3-ADAE150C1CAC}" destId="{55298804-DBB3-4317-A599-100B78FDEBBD}" srcOrd="0" destOrd="0" parTransId="{A6A6B4B5-0487-4FE0-9C77-0D5AABB5C678}" sibTransId="{A922CFB8-1A0E-4E7F-8C57-A3135F3DA9CB}"/>
    <dgm:cxn modelId="{694013DA-A480-473A-B949-C5492359F51F}" type="presOf" srcId="{155F5D27-99F7-4056-81A3-ADAE150C1CAC}" destId="{9C5F54BF-14A2-4B21-B2BE-DCD2CA83B9DA}" srcOrd="0" destOrd="0" presId="urn:microsoft.com/office/officeart/2008/layout/LinedList"/>
    <dgm:cxn modelId="{63097E1D-90C3-4246-864E-338B8A2AE135}" type="presParOf" srcId="{C93BB789-52BD-4E8F-A872-E469D54DE90E}" destId="{457E4E7E-1AF2-4C54-AA8A-E8FC20E184B8}" srcOrd="0" destOrd="0" presId="urn:microsoft.com/office/officeart/2008/layout/LinedList"/>
    <dgm:cxn modelId="{8BA231FE-0458-4A16-BAFA-8295F22B5103}" type="presParOf" srcId="{C93BB789-52BD-4E8F-A872-E469D54DE90E}" destId="{B6EDE6B1-3FEC-4F4C-A3B5-415A70204E85}" srcOrd="1" destOrd="0" presId="urn:microsoft.com/office/officeart/2008/layout/LinedList"/>
    <dgm:cxn modelId="{4CED2548-06F3-4680-8557-5098E6D585B5}" type="presParOf" srcId="{B6EDE6B1-3FEC-4F4C-A3B5-415A70204E85}" destId="{9C5F54BF-14A2-4B21-B2BE-DCD2CA83B9DA}" srcOrd="0" destOrd="0" presId="urn:microsoft.com/office/officeart/2008/layout/LinedList"/>
    <dgm:cxn modelId="{3514D51A-3607-4878-86B7-AD2D280A25F9}" type="presParOf" srcId="{B6EDE6B1-3FEC-4F4C-A3B5-415A70204E85}" destId="{96627CA8-BF02-4D56-8F2A-4C24F6A49B8E}" srcOrd="1" destOrd="0" presId="urn:microsoft.com/office/officeart/2008/layout/LinedList"/>
    <dgm:cxn modelId="{D33CCBA3-924D-411C-B0E5-73C50D65D480}" type="presParOf" srcId="{96627CA8-BF02-4D56-8F2A-4C24F6A49B8E}" destId="{FDA86E7B-BF10-4800-990F-895664004F7B}" srcOrd="0" destOrd="0" presId="urn:microsoft.com/office/officeart/2008/layout/LinedList"/>
    <dgm:cxn modelId="{D64AD179-8E79-4D1C-AF40-7F7957A22E50}" type="presParOf" srcId="{96627CA8-BF02-4D56-8F2A-4C24F6A49B8E}" destId="{BFFD986F-47F6-4976-ACBD-6B210B128871}" srcOrd="1" destOrd="0" presId="urn:microsoft.com/office/officeart/2008/layout/LinedList"/>
    <dgm:cxn modelId="{733CCD0A-CDD2-4E21-B786-7C8EAC336500}" type="presParOf" srcId="{BFFD986F-47F6-4976-ACBD-6B210B128871}" destId="{AF6BB3DB-B81B-441E-B43B-D0201C011525}" srcOrd="0" destOrd="0" presId="urn:microsoft.com/office/officeart/2008/layout/LinedList"/>
    <dgm:cxn modelId="{D7869393-2CE7-4386-BBD2-B86CF9D9D502}" type="presParOf" srcId="{BFFD986F-47F6-4976-ACBD-6B210B128871}" destId="{0F7D4652-390D-4920-BE3A-DBEB2362FEC3}" srcOrd="1" destOrd="0" presId="urn:microsoft.com/office/officeart/2008/layout/LinedList"/>
    <dgm:cxn modelId="{8D775B5C-CDC1-488A-B670-D6569400E1FD}" type="presParOf" srcId="{BFFD986F-47F6-4976-ACBD-6B210B128871}" destId="{BF87E3C8-407E-4AA0-A6E4-2188FA348B67}" srcOrd="2" destOrd="0" presId="urn:microsoft.com/office/officeart/2008/layout/LinedList"/>
    <dgm:cxn modelId="{BFDED8D2-C2FE-4997-9EC8-F682B943237E}" type="presParOf" srcId="{96627CA8-BF02-4D56-8F2A-4C24F6A49B8E}" destId="{5CBD1B2D-5B21-4D09-90A8-B87F7F7F74BC}" srcOrd="2" destOrd="0" presId="urn:microsoft.com/office/officeart/2008/layout/LinedList"/>
    <dgm:cxn modelId="{908E9040-C034-44D0-BCF1-0F75A47B5430}" type="presParOf" srcId="{96627CA8-BF02-4D56-8F2A-4C24F6A49B8E}" destId="{426CE045-89D9-43D9-9ED6-4A99380EF98B}"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00D4CC74-4973-4CAB-BB5F-1F099F130398}" type="doc">
      <dgm:prSet loTypeId="urn:microsoft.com/office/officeart/2005/8/layout/vList5" loCatId="list" qsTypeId="urn:microsoft.com/office/officeart/2005/8/quickstyle/3d1#2" qsCatId="3D" csTypeId="urn:microsoft.com/office/officeart/2005/8/colors/accent1_3#5" csCatId="accent1" phldr="1"/>
      <dgm:spPr/>
      <dgm:t>
        <a:bodyPr/>
        <a:lstStyle/>
        <a:p>
          <a:endParaRPr lang="es-MX"/>
        </a:p>
      </dgm:t>
    </dgm:pt>
    <dgm:pt modelId="{B09FC700-008D-4927-BAC1-3FDD43661F38}">
      <dgm:prSet phldrT="[Texto]"/>
      <dgm:spPr/>
      <dgm:t>
        <a:bodyPr/>
        <a:lstStyle/>
        <a:p>
          <a:r>
            <a:rPr lang="es-MX" dirty="0"/>
            <a:t>IEEQ </a:t>
          </a:r>
        </a:p>
        <a:p>
          <a:r>
            <a:rPr lang="es-MX" dirty="0"/>
            <a:t>(ámbito local)</a:t>
          </a:r>
        </a:p>
      </dgm:t>
    </dgm:pt>
    <dgm:pt modelId="{8DB3FA81-7EFD-4CFB-8D61-C3CF03099194}" type="parTrans" cxnId="{E499C47A-B169-46FD-A199-77D39FE2B84A}">
      <dgm:prSet/>
      <dgm:spPr/>
      <dgm:t>
        <a:bodyPr/>
        <a:lstStyle/>
        <a:p>
          <a:endParaRPr lang="es-MX"/>
        </a:p>
      </dgm:t>
    </dgm:pt>
    <dgm:pt modelId="{0FE72235-7F18-4B8C-A77A-7D0EB29F4D96}" type="sibTrans" cxnId="{E499C47A-B169-46FD-A199-77D39FE2B84A}">
      <dgm:prSet/>
      <dgm:spPr/>
      <dgm:t>
        <a:bodyPr/>
        <a:lstStyle/>
        <a:p>
          <a:endParaRPr lang="es-MX"/>
        </a:p>
      </dgm:t>
    </dgm:pt>
    <dgm:pt modelId="{6575FB8E-A4E0-47AF-85D6-E8DED43BEA90}">
      <dgm:prSet phldrT="[Texto]" custT="1"/>
      <dgm:spPr/>
      <dgm:t>
        <a:bodyPr/>
        <a:lstStyle/>
        <a:p>
          <a:pPr algn="just"/>
          <a:r>
            <a:rPr lang="es-MX" sz="1600" dirty="0"/>
            <a:t>Recurso de reconsideración</a:t>
          </a:r>
        </a:p>
      </dgm:t>
    </dgm:pt>
    <dgm:pt modelId="{2615A889-743A-4A60-8DB4-3884A233D374}" type="parTrans" cxnId="{B098AE09-0229-4F1A-8F80-A1C8B9FFE209}">
      <dgm:prSet/>
      <dgm:spPr/>
      <dgm:t>
        <a:bodyPr/>
        <a:lstStyle/>
        <a:p>
          <a:endParaRPr lang="es-MX"/>
        </a:p>
      </dgm:t>
    </dgm:pt>
    <dgm:pt modelId="{C2448FA1-A00F-4AE9-9B32-22EDAF836DAA}" type="sibTrans" cxnId="{B098AE09-0229-4F1A-8F80-A1C8B9FFE209}">
      <dgm:prSet/>
      <dgm:spPr/>
      <dgm:t>
        <a:bodyPr/>
        <a:lstStyle/>
        <a:p>
          <a:endParaRPr lang="es-MX"/>
        </a:p>
      </dgm:t>
    </dgm:pt>
    <dgm:pt modelId="{2B5D0675-906A-4D45-B5B0-D24467B64330}">
      <dgm:prSet phldrT="[Texto]"/>
      <dgm:spPr/>
      <dgm:t>
        <a:bodyPr/>
        <a:lstStyle/>
        <a:p>
          <a:r>
            <a:rPr lang="es-MX" dirty="0"/>
            <a:t>TEEQ</a:t>
          </a:r>
        </a:p>
        <a:p>
          <a:r>
            <a:rPr lang="es-MX" dirty="0"/>
            <a:t>(ámbito local)</a:t>
          </a:r>
        </a:p>
      </dgm:t>
    </dgm:pt>
    <dgm:pt modelId="{8A6DF8B8-419C-40F1-80FA-414AB3E73EC8}" type="parTrans" cxnId="{3B426017-9F1C-4487-AA23-2AB011F4B3CB}">
      <dgm:prSet/>
      <dgm:spPr/>
      <dgm:t>
        <a:bodyPr/>
        <a:lstStyle/>
        <a:p>
          <a:endParaRPr lang="es-MX"/>
        </a:p>
      </dgm:t>
    </dgm:pt>
    <dgm:pt modelId="{34E2F6FF-C74B-4154-BD12-E51EA1D4B79B}" type="sibTrans" cxnId="{3B426017-9F1C-4487-AA23-2AB011F4B3CB}">
      <dgm:prSet/>
      <dgm:spPr/>
      <dgm:t>
        <a:bodyPr/>
        <a:lstStyle/>
        <a:p>
          <a:endParaRPr lang="es-MX"/>
        </a:p>
      </dgm:t>
    </dgm:pt>
    <dgm:pt modelId="{47B8B429-81E8-405F-9C9C-6321F8FA5880}">
      <dgm:prSet phldrT="[Texto]" custT="1"/>
      <dgm:spPr/>
      <dgm:t>
        <a:bodyPr/>
        <a:lstStyle/>
        <a:p>
          <a:pPr algn="just"/>
          <a:r>
            <a:rPr lang="es-MX" sz="1600" dirty="0"/>
            <a:t>Recurso de apelación</a:t>
          </a:r>
        </a:p>
      </dgm:t>
    </dgm:pt>
    <dgm:pt modelId="{B6225876-9B63-4CAB-AD22-9C440F9ED121}" type="parTrans" cxnId="{1A88260F-5660-4612-B2D6-DB14B308D5AF}">
      <dgm:prSet/>
      <dgm:spPr/>
      <dgm:t>
        <a:bodyPr/>
        <a:lstStyle/>
        <a:p>
          <a:endParaRPr lang="es-MX"/>
        </a:p>
      </dgm:t>
    </dgm:pt>
    <dgm:pt modelId="{C9C5E8CA-7EF3-473A-8C38-D249B14EBC85}" type="sibTrans" cxnId="{1A88260F-5660-4612-B2D6-DB14B308D5AF}">
      <dgm:prSet/>
      <dgm:spPr/>
      <dgm:t>
        <a:bodyPr/>
        <a:lstStyle/>
        <a:p>
          <a:endParaRPr lang="es-MX"/>
        </a:p>
      </dgm:t>
    </dgm:pt>
    <dgm:pt modelId="{9DD0CBF4-C324-4AD4-AD0C-E12D561CC875}">
      <dgm:prSet phldrT="[Texto]" custT="1"/>
      <dgm:spPr/>
      <dgm:t>
        <a:bodyPr/>
        <a:lstStyle/>
        <a:p>
          <a:pPr algn="just"/>
          <a:r>
            <a:rPr lang="es-MX" sz="1600" dirty="0"/>
            <a:t>Juicio local de los derechos político-electorales</a:t>
          </a:r>
        </a:p>
      </dgm:t>
    </dgm:pt>
    <dgm:pt modelId="{C9E74370-0529-441A-ACD8-9869E7238253}" type="parTrans" cxnId="{AC703E0C-A319-4BC4-A135-34B3CAE945CE}">
      <dgm:prSet/>
      <dgm:spPr/>
      <dgm:t>
        <a:bodyPr/>
        <a:lstStyle/>
        <a:p>
          <a:endParaRPr lang="es-MX"/>
        </a:p>
      </dgm:t>
    </dgm:pt>
    <dgm:pt modelId="{924488D1-E89B-4983-940B-29940B038DC3}" type="sibTrans" cxnId="{AC703E0C-A319-4BC4-A135-34B3CAE945CE}">
      <dgm:prSet/>
      <dgm:spPr/>
      <dgm:t>
        <a:bodyPr/>
        <a:lstStyle/>
        <a:p>
          <a:endParaRPr lang="es-MX"/>
        </a:p>
      </dgm:t>
    </dgm:pt>
    <dgm:pt modelId="{0A1A22E4-424E-4975-A4DD-227586E8FE4A}">
      <dgm:prSet phldrT="[Texto]"/>
      <dgm:spPr/>
      <dgm:t>
        <a:bodyPr/>
        <a:lstStyle/>
        <a:p>
          <a:r>
            <a:rPr lang="es-MX" dirty="0"/>
            <a:t>TEPJF</a:t>
          </a:r>
        </a:p>
        <a:p>
          <a:r>
            <a:rPr lang="es-MX" dirty="0"/>
            <a:t>(ámbito federal)</a:t>
          </a:r>
        </a:p>
      </dgm:t>
    </dgm:pt>
    <dgm:pt modelId="{9DAB365D-7CFC-4FDB-8F00-05BE9B653341}" type="parTrans" cxnId="{D297B49F-DD95-4F3B-AE19-881F15BB30C4}">
      <dgm:prSet/>
      <dgm:spPr/>
      <dgm:t>
        <a:bodyPr/>
        <a:lstStyle/>
        <a:p>
          <a:endParaRPr lang="es-MX"/>
        </a:p>
      </dgm:t>
    </dgm:pt>
    <dgm:pt modelId="{BA3167BA-BF67-4460-A2B2-66DB1E3AA415}" type="sibTrans" cxnId="{D297B49F-DD95-4F3B-AE19-881F15BB30C4}">
      <dgm:prSet/>
      <dgm:spPr/>
      <dgm:t>
        <a:bodyPr/>
        <a:lstStyle/>
        <a:p>
          <a:endParaRPr lang="es-MX"/>
        </a:p>
      </dgm:t>
    </dgm:pt>
    <dgm:pt modelId="{3324B630-9558-4802-A3C6-8310B7994DDA}">
      <dgm:prSet phldrT="[Texto]" custT="1"/>
      <dgm:spPr/>
      <dgm:t>
        <a:bodyPr/>
        <a:lstStyle/>
        <a:p>
          <a:pPr algn="just"/>
          <a:r>
            <a:rPr lang="es-MX" sz="1600" dirty="0"/>
            <a:t>Recurso de apelación</a:t>
          </a:r>
        </a:p>
      </dgm:t>
    </dgm:pt>
    <dgm:pt modelId="{BA8A676A-F74D-4A3E-BBB6-B9966089421D}" type="parTrans" cxnId="{532AB275-631F-4469-B525-842F3232F291}">
      <dgm:prSet/>
      <dgm:spPr/>
      <dgm:t>
        <a:bodyPr/>
        <a:lstStyle/>
        <a:p>
          <a:endParaRPr lang="es-MX"/>
        </a:p>
      </dgm:t>
    </dgm:pt>
    <dgm:pt modelId="{CAA2253B-523C-4450-A29F-83F0D82610AC}" type="sibTrans" cxnId="{532AB275-631F-4469-B525-842F3232F291}">
      <dgm:prSet/>
      <dgm:spPr/>
      <dgm:t>
        <a:bodyPr/>
        <a:lstStyle/>
        <a:p>
          <a:endParaRPr lang="es-MX"/>
        </a:p>
      </dgm:t>
    </dgm:pt>
    <dgm:pt modelId="{9C163817-A2BC-460D-847A-C957C5DB73BB}">
      <dgm:prSet phldrT="[Texto]" custT="1"/>
      <dgm:spPr/>
      <dgm:t>
        <a:bodyPr/>
        <a:lstStyle/>
        <a:p>
          <a:pPr algn="just"/>
          <a:r>
            <a:rPr lang="es-MX" sz="1600" dirty="0"/>
            <a:t>Juicio de nulidad</a:t>
          </a:r>
        </a:p>
      </dgm:t>
    </dgm:pt>
    <dgm:pt modelId="{4A292C92-A595-4620-AD95-4A468241B45B}" type="parTrans" cxnId="{B98E0A9A-917C-4724-9496-8F67DC3F44BB}">
      <dgm:prSet/>
      <dgm:spPr/>
      <dgm:t>
        <a:bodyPr/>
        <a:lstStyle/>
        <a:p>
          <a:endParaRPr lang="es-MX"/>
        </a:p>
      </dgm:t>
    </dgm:pt>
    <dgm:pt modelId="{B02E092E-096A-4555-A4BA-4F5DF5CC107C}" type="sibTrans" cxnId="{B98E0A9A-917C-4724-9496-8F67DC3F44BB}">
      <dgm:prSet/>
      <dgm:spPr/>
      <dgm:t>
        <a:bodyPr/>
        <a:lstStyle/>
        <a:p>
          <a:endParaRPr lang="es-MX"/>
        </a:p>
      </dgm:t>
    </dgm:pt>
    <dgm:pt modelId="{7207DF7B-D236-4A53-A647-92028ABFC5DA}">
      <dgm:prSet phldrT="[Texto]" custT="1"/>
      <dgm:spPr/>
      <dgm:t>
        <a:bodyPr/>
        <a:lstStyle/>
        <a:p>
          <a:pPr algn="just"/>
          <a:r>
            <a:rPr lang="es-MX" sz="1600" dirty="0"/>
            <a:t>Juicio de inconformidad</a:t>
          </a:r>
        </a:p>
      </dgm:t>
    </dgm:pt>
    <dgm:pt modelId="{2AA67034-0531-4513-82B8-B9218B1538BC}" type="parTrans" cxnId="{09B1918B-DF3D-475E-AB51-DB8D6F9E34B2}">
      <dgm:prSet/>
      <dgm:spPr/>
      <dgm:t>
        <a:bodyPr/>
        <a:lstStyle/>
        <a:p>
          <a:endParaRPr lang="es-MX"/>
        </a:p>
      </dgm:t>
    </dgm:pt>
    <dgm:pt modelId="{4E46C341-66C0-4053-B055-EEA3755CCBD2}" type="sibTrans" cxnId="{09B1918B-DF3D-475E-AB51-DB8D6F9E34B2}">
      <dgm:prSet/>
      <dgm:spPr/>
      <dgm:t>
        <a:bodyPr/>
        <a:lstStyle/>
        <a:p>
          <a:endParaRPr lang="es-MX"/>
        </a:p>
      </dgm:t>
    </dgm:pt>
    <dgm:pt modelId="{F1522ADC-3771-434E-9244-8F73EC15D9CB}">
      <dgm:prSet phldrT="[Texto]" custT="1"/>
      <dgm:spPr/>
      <dgm:t>
        <a:bodyPr/>
        <a:lstStyle/>
        <a:p>
          <a:pPr algn="just"/>
          <a:r>
            <a:rPr lang="es-MX" sz="1600" dirty="0"/>
            <a:t>Juicio para la protección de los derechos político-electorales del ciudadano</a:t>
          </a:r>
        </a:p>
      </dgm:t>
    </dgm:pt>
    <dgm:pt modelId="{0616F7C8-B7E9-4306-B063-A3212254D57F}" type="parTrans" cxnId="{C1AAF2AD-0C8A-4313-8238-F73D05BD5B07}">
      <dgm:prSet/>
      <dgm:spPr/>
      <dgm:t>
        <a:bodyPr/>
        <a:lstStyle/>
        <a:p>
          <a:endParaRPr lang="es-MX"/>
        </a:p>
      </dgm:t>
    </dgm:pt>
    <dgm:pt modelId="{4F35BD1D-4CC7-42A8-9336-4BE5760C51C3}" type="sibTrans" cxnId="{C1AAF2AD-0C8A-4313-8238-F73D05BD5B07}">
      <dgm:prSet/>
      <dgm:spPr/>
      <dgm:t>
        <a:bodyPr/>
        <a:lstStyle/>
        <a:p>
          <a:endParaRPr lang="es-MX"/>
        </a:p>
      </dgm:t>
    </dgm:pt>
    <dgm:pt modelId="{8C36C099-95B1-4915-8DCB-36844AB386B9}">
      <dgm:prSet phldrT="[Texto]" custT="1"/>
      <dgm:spPr/>
      <dgm:t>
        <a:bodyPr/>
        <a:lstStyle/>
        <a:p>
          <a:pPr algn="just"/>
          <a:r>
            <a:rPr lang="es-MX" sz="1600" dirty="0"/>
            <a:t>Juicio de revisión constitucional</a:t>
          </a:r>
        </a:p>
      </dgm:t>
    </dgm:pt>
    <dgm:pt modelId="{1735E269-2E41-4096-919C-6892D90FD0C3}" type="parTrans" cxnId="{586B6C85-8D5B-4240-B7E2-963E29E3A6B7}">
      <dgm:prSet/>
      <dgm:spPr/>
      <dgm:t>
        <a:bodyPr/>
        <a:lstStyle/>
        <a:p>
          <a:endParaRPr lang="es-MX"/>
        </a:p>
      </dgm:t>
    </dgm:pt>
    <dgm:pt modelId="{2E3C3DF2-CCC9-4674-8040-BA387DAC3917}" type="sibTrans" cxnId="{586B6C85-8D5B-4240-B7E2-963E29E3A6B7}">
      <dgm:prSet/>
      <dgm:spPr/>
      <dgm:t>
        <a:bodyPr/>
        <a:lstStyle/>
        <a:p>
          <a:endParaRPr lang="es-MX"/>
        </a:p>
      </dgm:t>
    </dgm:pt>
    <dgm:pt modelId="{42D43CFC-D6F7-49D4-9224-403B7D5634A3}">
      <dgm:prSet phldrT="[Texto]" custT="1"/>
      <dgm:spPr/>
      <dgm:t>
        <a:bodyPr/>
        <a:lstStyle/>
        <a:p>
          <a:pPr algn="just"/>
          <a:r>
            <a:rPr lang="es-MX" sz="1600" dirty="0"/>
            <a:t>Juicio Electoral</a:t>
          </a:r>
        </a:p>
      </dgm:t>
    </dgm:pt>
    <dgm:pt modelId="{0DEA18E3-C66A-42E8-9B7A-4D91BA6C7BA1}" type="parTrans" cxnId="{16B8D888-0650-4278-AA6B-4728E22EACBB}">
      <dgm:prSet/>
      <dgm:spPr/>
      <dgm:t>
        <a:bodyPr/>
        <a:lstStyle/>
        <a:p>
          <a:endParaRPr lang="es-MX"/>
        </a:p>
      </dgm:t>
    </dgm:pt>
    <dgm:pt modelId="{8C1F8A4F-8D2D-4436-A0C9-4B3AB26E3463}" type="sibTrans" cxnId="{16B8D888-0650-4278-AA6B-4728E22EACBB}">
      <dgm:prSet/>
      <dgm:spPr/>
      <dgm:t>
        <a:bodyPr/>
        <a:lstStyle/>
        <a:p>
          <a:endParaRPr lang="es-MX"/>
        </a:p>
      </dgm:t>
    </dgm:pt>
    <dgm:pt modelId="{32D860FE-2F30-4223-B3BC-51FD595171D4}">
      <dgm:prSet phldrT="[Texto]" custT="1"/>
      <dgm:spPr/>
      <dgm:t>
        <a:bodyPr/>
        <a:lstStyle/>
        <a:p>
          <a:pPr algn="just"/>
          <a:r>
            <a:rPr lang="es-MX" sz="1600" dirty="0"/>
            <a:t>Recurso de reconsideración</a:t>
          </a:r>
        </a:p>
      </dgm:t>
    </dgm:pt>
    <dgm:pt modelId="{A5E1A71A-BE23-4162-AF15-0FC1750AA0A5}" type="parTrans" cxnId="{38C02CF4-BA61-4E5F-8A3D-F2ED9C5264B1}">
      <dgm:prSet/>
      <dgm:spPr/>
      <dgm:t>
        <a:bodyPr/>
        <a:lstStyle/>
        <a:p>
          <a:endParaRPr lang="es-MX"/>
        </a:p>
      </dgm:t>
    </dgm:pt>
    <dgm:pt modelId="{B066F547-5C4D-4D6C-9939-0A386F3F756C}" type="sibTrans" cxnId="{38C02CF4-BA61-4E5F-8A3D-F2ED9C5264B1}">
      <dgm:prSet/>
      <dgm:spPr/>
      <dgm:t>
        <a:bodyPr/>
        <a:lstStyle/>
        <a:p>
          <a:endParaRPr lang="es-MX"/>
        </a:p>
      </dgm:t>
    </dgm:pt>
    <dgm:pt modelId="{17965AED-5748-4970-9820-1209421FA0B9}">
      <dgm:prSet phldrT="[Texto]"/>
      <dgm:spPr/>
      <dgm:t>
        <a:bodyPr/>
        <a:lstStyle/>
        <a:p>
          <a:pPr algn="l"/>
          <a:endParaRPr lang="es-MX" sz="1300" dirty="0"/>
        </a:p>
      </dgm:t>
    </dgm:pt>
    <dgm:pt modelId="{0F28F1DD-0E54-4666-AE28-30F0344B3D53}" type="parTrans" cxnId="{AA0A4A09-FBC6-404B-A54B-580EE477C206}">
      <dgm:prSet/>
      <dgm:spPr/>
      <dgm:t>
        <a:bodyPr/>
        <a:lstStyle/>
        <a:p>
          <a:endParaRPr lang="es-MX"/>
        </a:p>
      </dgm:t>
    </dgm:pt>
    <dgm:pt modelId="{4B83AB52-40FF-4E55-AADA-3814A3AD6070}" type="sibTrans" cxnId="{AA0A4A09-FBC6-404B-A54B-580EE477C206}">
      <dgm:prSet/>
      <dgm:spPr/>
      <dgm:t>
        <a:bodyPr/>
        <a:lstStyle/>
        <a:p>
          <a:endParaRPr lang="es-MX"/>
        </a:p>
      </dgm:t>
    </dgm:pt>
    <dgm:pt modelId="{DF27AAD2-D7D3-4613-82BF-4F9121108BFC}">
      <dgm:prSet/>
      <dgm:spPr/>
      <dgm:t>
        <a:bodyPr/>
        <a:lstStyle/>
        <a:p>
          <a:r>
            <a:rPr lang="es-MX" dirty="0"/>
            <a:t>INE</a:t>
          </a:r>
        </a:p>
        <a:p>
          <a:r>
            <a:rPr lang="es-MX" dirty="0"/>
            <a:t>(ámbito federal)</a:t>
          </a:r>
        </a:p>
      </dgm:t>
    </dgm:pt>
    <dgm:pt modelId="{E49D09C0-0A95-4BB0-B6FD-275E176A2969}" type="parTrans" cxnId="{17B6DA87-E366-4AD7-BD31-C7EDC4D71677}">
      <dgm:prSet/>
      <dgm:spPr/>
      <dgm:t>
        <a:bodyPr/>
        <a:lstStyle/>
        <a:p>
          <a:endParaRPr lang="es-MX"/>
        </a:p>
      </dgm:t>
    </dgm:pt>
    <dgm:pt modelId="{854835C7-6702-4485-8F5C-92CB3AE99B89}" type="sibTrans" cxnId="{17B6DA87-E366-4AD7-BD31-C7EDC4D71677}">
      <dgm:prSet/>
      <dgm:spPr/>
      <dgm:t>
        <a:bodyPr/>
        <a:lstStyle/>
        <a:p>
          <a:endParaRPr lang="es-MX"/>
        </a:p>
      </dgm:t>
    </dgm:pt>
    <dgm:pt modelId="{8464D26B-E068-4DB0-8609-0833D856E57A}">
      <dgm:prSet custT="1"/>
      <dgm:spPr/>
      <dgm:t>
        <a:bodyPr/>
        <a:lstStyle/>
        <a:p>
          <a:r>
            <a:rPr lang="es-MX" sz="1600" dirty="0"/>
            <a:t>Recurso de revisión</a:t>
          </a:r>
        </a:p>
      </dgm:t>
    </dgm:pt>
    <dgm:pt modelId="{7B75E535-292D-4B7B-8316-AEB52C296ECF}" type="parTrans" cxnId="{77B6E71A-D466-429A-BDC7-2983AB490CD2}">
      <dgm:prSet/>
      <dgm:spPr/>
      <dgm:t>
        <a:bodyPr/>
        <a:lstStyle/>
        <a:p>
          <a:endParaRPr lang="es-MX"/>
        </a:p>
      </dgm:t>
    </dgm:pt>
    <dgm:pt modelId="{E2D975D5-8DD4-465B-BC71-7E8E46884A5C}" type="sibTrans" cxnId="{77B6E71A-D466-429A-BDC7-2983AB490CD2}">
      <dgm:prSet/>
      <dgm:spPr/>
      <dgm:t>
        <a:bodyPr/>
        <a:lstStyle/>
        <a:p>
          <a:endParaRPr lang="es-MX"/>
        </a:p>
      </dgm:t>
    </dgm:pt>
    <dgm:pt modelId="{A5373DED-45B5-409F-A82C-939767024947}">
      <dgm:prSet phldrT="[Texto]" custT="1"/>
      <dgm:spPr/>
      <dgm:t>
        <a:bodyPr/>
        <a:lstStyle/>
        <a:p>
          <a:pPr algn="just"/>
          <a:r>
            <a:rPr lang="es-MX" sz="1600" dirty="0"/>
            <a:t>Recurso de revisión</a:t>
          </a:r>
        </a:p>
      </dgm:t>
    </dgm:pt>
    <dgm:pt modelId="{C47A49C9-BF11-4DC1-9461-F081C3E08851}" type="parTrans" cxnId="{3A9B0533-5767-4D2B-9CC3-152451AC6AEE}">
      <dgm:prSet/>
      <dgm:spPr/>
      <dgm:t>
        <a:bodyPr/>
        <a:lstStyle/>
        <a:p>
          <a:endParaRPr lang="es-MX"/>
        </a:p>
      </dgm:t>
    </dgm:pt>
    <dgm:pt modelId="{F124C371-BEFF-4CC3-9127-94D85F2DBEDF}" type="sibTrans" cxnId="{3A9B0533-5767-4D2B-9CC3-152451AC6AEE}">
      <dgm:prSet/>
      <dgm:spPr/>
      <dgm:t>
        <a:bodyPr/>
        <a:lstStyle/>
        <a:p>
          <a:endParaRPr lang="es-MX"/>
        </a:p>
      </dgm:t>
    </dgm:pt>
    <dgm:pt modelId="{EEA6FADA-AC91-41CF-A85E-20507491F5EE}" type="pres">
      <dgm:prSet presAssocID="{00D4CC74-4973-4CAB-BB5F-1F099F130398}" presName="Name0" presStyleCnt="0">
        <dgm:presLayoutVars>
          <dgm:dir/>
          <dgm:animLvl val="lvl"/>
          <dgm:resizeHandles val="exact"/>
        </dgm:presLayoutVars>
      </dgm:prSet>
      <dgm:spPr/>
      <dgm:t>
        <a:bodyPr/>
        <a:lstStyle/>
        <a:p>
          <a:endParaRPr lang="es-MX"/>
        </a:p>
      </dgm:t>
    </dgm:pt>
    <dgm:pt modelId="{7C3B7F8B-03CC-46B4-8572-83FF21DA01B0}" type="pres">
      <dgm:prSet presAssocID="{B09FC700-008D-4927-BAC1-3FDD43661F38}" presName="linNode" presStyleCnt="0"/>
      <dgm:spPr/>
    </dgm:pt>
    <dgm:pt modelId="{0EDF9B12-02B0-455B-B17C-62D2498EBFDB}" type="pres">
      <dgm:prSet presAssocID="{B09FC700-008D-4927-BAC1-3FDD43661F38}" presName="parentText" presStyleLbl="node1" presStyleIdx="0" presStyleCnt="4" custScaleX="63706" custScaleY="60703" custLinFactNeighborX="698" custLinFactNeighborY="-80">
        <dgm:presLayoutVars>
          <dgm:chMax val="1"/>
          <dgm:bulletEnabled val="1"/>
        </dgm:presLayoutVars>
      </dgm:prSet>
      <dgm:spPr/>
      <dgm:t>
        <a:bodyPr/>
        <a:lstStyle/>
        <a:p>
          <a:endParaRPr lang="es-MX"/>
        </a:p>
      </dgm:t>
    </dgm:pt>
    <dgm:pt modelId="{F55A6A28-60D6-4EF3-AF6B-CFFF1CA57DDB}" type="pres">
      <dgm:prSet presAssocID="{B09FC700-008D-4927-BAC1-3FDD43661F38}" presName="descendantText" presStyleLbl="alignAccFollowNode1" presStyleIdx="0" presStyleCnt="4" custScaleY="29632" custLinFactNeighborX="-304" custLinFactNeighborY="-6665">
        <dgm:presLayoutVars>
          <dgm:bulletEnabled val="1"/>
        </dgm:presLayoutVars>
      </dgm:prSet>
      <dgm:spPr/>
      <dgm:t>
        <a:bodyPr/>
        <a:lstStyle/>
        <a:p>
          <a:endParaRPr lang="es-MX"/>
        </a:p>
      </dgm:t>
    </dgm:pt>
    <dgm:pt modelId="{B8027E6E-24B6-4861-BE38-ECD346CBB2DB}" type="pres">
      <dgm:prSet presAssocID="{0FE72235-7F18-4B8C-A77A-7D0EB29F4D96}" presName="sp" presStyleCnt="0"/>
      <dgm:spPr/>
    </dgm:pt>
    <dgm:pt modelId="{38519013-7A2D-4D62-A0F5-51B530642015}" type="pres">
      <dgm:prSet presAssocID="{2B5D0675-906A-4D45-B5B0-D24467B64330}" presName="linNode" presStyleCnt="0"/>
      <dgm:spPr/>
    </dgm:pt>
    <dgm:pt modelId="{A0C9FBF0-C42F-4060-88A9-C20A94A32173}" type="pres">
      <dgm:prSet presAssocID="{2B5D0675-906A-4D45-B5B0-D24467B64330}" presName="parentText" presStyleLbl="node1" presStyleIdx="1" presStyleCnt="4" custScaleX="66289" custScaleY="58675">
        <dgm:presLayoutVars>
          <dgm:chMax val="1"/>
          <dgm:bulletEnabled val="1"/>
        </dgm:presLayoutVars>
      </dgm:prSet>
      <dgm:spPr/>
      <dgm:t>
        <a:bodyPr/>
        <a:lstStyle/>
        <a:p>
          <a:endParaRPr lang="es-MX"/>
        </a:p>
      </dgm:t>
    </dgm:pt>
    <dgm:pt modelId="{1C265AF6-3484-44FB-8BE6-52364A7D106F}" type="pres">
      <dgm:prSet presAssocID="{2B5D0675-906A-4D45-B5B0-D24467B64330}" presName="descendantText" presStyleLbl="alignAccFollowNode1" presStyleIdx="1" presStyleCnt="4" custScaleY="57132">
        <dgm:presLayoutVars>
          <dgm:bulletEnabled val="1"/>
        </dgm:presLayoutVars>
      </dgm:prSet>
      <dgm:spPr/>
      <dgm:t>
        <a:bodyPr/>
        <a:lstStyle/>
        <a:p>
          <a:endParaRPr lang="es-MX"/>
        </a:p>
      </dgm:t>
    </dgm:pt>
    <dgm:pt modelId="{0831399C-0E16-4868-BD1B-08406BA593ED}" type="pres">
      <dgm:prSet presAssocID="{34E2F6FF-C74B-4154-BD12-E51EA1D4B79B}" presName="sp" presStyleCnt="0"/>
      <dgm:spPr/>
    </dgm:pt>
    <dgm:pt modelId="{15FEA1C9-FAD3-4B15-B411-513357C77069}" type="pres">
      <dgm:prSet presAssocID="{0A1A22E4-424E-4975-A4DD-227586E8FE4A}" presName="linNode" presStyleCnt="0"/>
      <dgm:spPr/>
    </dgm:pt>
    <dgm:pt modelId="{9C5D0ACB-D132-408F-8896-A82F969C867B}" type="pres">
      <dgm:prSet presAssocID="{0A1A22E4-424E-4975-A4DD-227586E8FE4A}" presName="parentText" presStyleLbl="node1" presStyleIdx="2" presStyleCnt="4" custScaleX="66289" custScaleY="65220">
        <dgm:presLayoutVars>
          <dgm:chMax val="1"/>
          <dgm:bulletEnabled val="1"/>
        </dgm:presLayoutVars>
      </dgm:prSet>
      <dgm:spPr/>
      <dgm:t>
        <a:bodyPr/>
        <a:lstStyle/>
        <a:p>
          <a:endParaRPr lang="es-MX"/>
        </a:p>
      </dgm:t>
    </dgm:pt>
    <dgm:pt modelId="{BF045EEB-D39E-43DF-8A1B-4DB6FFEAD850}" type="pres">
      <dgm:prSet presAssocID="{0A1A22E4-424E-4975-A4DD-227586E8FE4A}" presName="descendantText" presStyleLbl="alignAccFollowNode1" presStyleIdx="2" presStyleCnt="4" custScaleY="178499" custLinFactNeighborX="-1692" custLinFactNeighborY="3219">
        <dgm:presLayoutVars>
          <dgm:bulletEnabled val="1"/>
        </dgm:presLayoutVars>
      </dgm:prSet>
      <dgm:spPr/>
      <dgm:t>
        <a:bodyPr/>
        <a:lstStyle/>
        <a:p>
          <a:endParaRPr lang="es-MX"/>
        </a:p>
      </dgm:t>
    </dgm:pt>
    <dgm:pt modelId="{7788A008-1A13-42AC-A660-83D80D421E3C}" type="pres">
      <dgm:prSet presAssocID="{BA3167BA-BF67-4460-A2B2-66DB1E3AA415}" presName="sp" presStyleCnt="0"/>
      <dgm:spPr/>
    </dgm:pt>
    <dgm:pt modelId="{450E10CD-770C-4F33-B475-D84E4FCD8632}" type="pres">
      <dgm:prSet presAssocID="{DF27AAD2-D7D3-4613-82BF-4F9121108BFC}" presName="linNode" presStyleCnt="0"/>
      <dgm:spPr/>
    </dgm:pt>
    <dgm:pt modelId="{E651CD9B-7FE7-4923-AFF3-F15442F50E3C}" type="pres">
      <dgm:prSet presAssocID="{DF27AAD2-D7D3-4613-82BF-4F9121108BFC}" presName="parentText" presStyleLbl="node1" presStyleIdx="3" presStyleCnt="4" custScaleX="67180" custScaleY="53625">
        <dgm:presLayoutVars>
          <dgm:chMax val="1"/>
          <dgm:bulletEnabled val="1"/>
        </dgm:presLayoutVars>
      </dgm:prSet>
      <dgm:spPr/>
      <dgm:t>
        <a:bodyPr/>
        <a:lstStyle/>
        <a:p>
          <a:endParaRPr lang="es-MX"/>
        </a:p>
      </dgm:t>
    </dgm:pt>
    <dgm:pt modelId="{17ABAF99-758B-48EE-8E40-4854C1261244}" type="pres">
      <dgm:prSet presAssocID="{DF27AAD2-D7D3-4613-82BF-4F9121108BFC}" presName="descendantText" presStyleLbl="alignAccFollowNode1" presStyleIdx="3" presStyleCnt="4" custScaleY="22856">
        <dgm:presLayoutVars>
          <dgm:bulletEnabled val="1"/>
        </dgm:presLayoutVars>
      </dgm:prSet>
      <dgm:spPr/>
      <dgm:t>
        <a:bodyPr/>
        <a:lstStyle/>
        <a:p>
          <a:endParaRPr lang="es-MX"/>
        </a:p>
      </dgm:t>
    </dgm:pt>
  </dgm:ptLst>
  <dgm:cxnLst>
    <dgm:cxn modelId="{532AB275-631F-4469-B525-842F3232F291}" srcId="{0A1A22E4-424E-4975-A4DD-227586E8FE4A}" destId="{3324B630-9558-4802-A3C6-8310B7994DDA}" srcOrd="1" destOrd="0" parTransId="{BA8A676A-F74D-4A3E-BBB6-B9966089421D}" sibTransId="{CAA2253B-523C-4450-A29F-83F0D82610AC}"/>
    <dgm:cxn modelId="{683FB584-A89A-44A8-B9F2-D927E3CC58EE}" type="presOf" srcId="{0A1A22E4-424E-4975-A4DD-227586E8FE4A}" destId="{9C5D0ACB-D132-408F-8896-A82F969C867B}" srcOrd="0" destOrd="0" presId="urn:microsoft.com/office/officeart/2005/8/layout/vList5"/>
    <dgm:cxn modelId="{E499C47A-B169-46FD-A199-77D39FE2B84A}" srcId="{00D4CC74-4973-4CAB-BB5F-1F099F130398}" destId="{B09FC700-008D-4927-BAC1-3FDD43661F38}" srcOrd="0" destOrd="0" parTransId="{8DB3FA81-7EFD-4CFB-8D61-C3CF03099194}" sibTransId="{0FE72235-7F18-4B8C-A77A-7D0EB29F4D96}"/>
    <dgm:cxn modelId="{C1B10000-1008-4875-8E09-5FAAE7E0A45E}" type="presOf" srcId="{2B5D0675-906A-4D45-B5B0-D24467B64330}" destId="{A0C9FBF0-C42F-4060-88A9-C20A94A32173}" srcOrd="0" destOrd="0" presId="urn:microsoft.com/office/officeart/2005/8/layout/vList5"/>
    <dgm:cxn modelId="{77B6E71A-D466-429A-BDC7-2983AB490CD2}" srcId="{DF27AAD2-D7D3-4613-82BF-4F9121108BFC}" destId="{8464D26B-E068-4DB0-8609-0833D856E57A}" srcOrd="0" destOrd="0" parTransId="{7B75E535-292D-4B7B-8316-AEB52C296ECF}" sibTransId="{E2D975D5-8DD4-465B-BC71-7E8E46884A5C}"/>
    <dgm:cxn modelId="{D297B49F-DD95-4F3B-AE19-881F15BB30C4}" srcId="{00D4CC74-4973-4CAB-BB5F-1F099F130398}" destId="{0A1A22E4-424E-4975-A4DD-227586E8FE4A}" srcOrd="2" destOrd="0" parTransId="{9DAB365D-7CFC-4FDB-8F00-05BE9B653341}" sibTransId="{BA3167BA-BF67-4460-A2B2-66DB1E3AA415}"/>
    <dgm:cxn modelId="{1A88260F-5660-4612-B2D6-DB14B308D5AF}" srcId="{2B5D0675-906A-4D45-B5B0-D24467B64330}" destId="{47B8B429-81E8-405F-9C9C-6321F8FA5880}" srcOrd="0" destOrd="0" parTransId="{B6225876-9B63-4CAB-AD22-9C440F9ED121}" sibTransId="{C9C5E8CA-7EF3-473A-8C38-D249B14EBC85}"/>
    <dgm:cxn modelId="{AA0A4A09-FBC6-404B-A54B-580EE477C206}" srcId="{0A1A22E4-424E-4975-A4DD-227586E8FE4A}" destId="{17965AED-5748-4970-9820-1209421FA0B9}" srcOrd="7" destOrd="0" parTransId="{0F28F1DD-0E54-4666-AE28-30F0344B3D53}" sibTransId="{4B83AB52-40FF-4E55-AADA-3814A3AD6070}"/>
    <dgm:cxn modelId="{5FD314BE-C8B2-4B98-837F-04804D623298}" type="presOf" srcId="{3324B630-9558-4802-A3C6-8310B7994DDA}" destId="{BF045EEB-D39E-43DF-8A1B-4DB6FFEAD850}" srcOrd="0" destOrd="1" presId="urn:microsoft.com/office/officeart/2005/8/layout/vList5"/>
    <dgm:cxn modelId="{EDDAFF4D-14F6-42A8-8372-8F73906CA43E}" type="presOf" srcId="{9DD0CBF4-C324-4AD4-AD0C-E12D561CC875}" destId="{1C265AF6-3484-44FB-8BE6-52364A7D106F}" srcOrd="0" destOrd="1" presId="urn:microsoft.com/office/officeart/2005/8/layout/vList5"/>
    <dgm:cxn modelId="{B98E0A9A-917C-4724-9496-8F67DC3F44BB}" srcId="{2B5D0675-906A-4D45-B5B0-D24467B64330}" destId="{9C163817-A2BC-460D-847A-C957C5DB73BB}" srcOrd="2" destOrd="0" parTransId="{4A292C92-A595-4620-AD95-4A468241B45B}" sibTransId="{B02E092E-096A-4555-A4BA-4F5DF5CC107C}"/>
    <dgm:cxn modelId="{17B6DA87-E366-4AD7-BD31-C7EDC4D71677}" srcId="{00D4CC74-4973-4CAB-BB5F-1F099F130398}" destId="{DF27AAD2-D7D3-4613-82BF-4F9121108BFC}" srcOrd="3" destOrd="0" parTransId="{E49D09C0-0A95-4BB0-B6FD-275E176A2969}" sibTransId="{854835C7-6702-4485-8F5C-92CB3AE99B89}"/>
    <dgm:cxn modelId="{293837E8-7E24-48C9-BFD8-AB1D536C393A}" type="presOf" srcId="{7207DF7B-D236-4A53-A647-92028ABFC5DA}" destId="{BF045EEB-D39E-43DF-8A1B-4DB6FFEAD850}" srcOrd="0" destOrd="2" presId="urn:microsoft.com/office/officeart/2005/8/layout/vList5"/>
    <dgm:cxn modelId="{32F32ACE-F901-4556-8F07-83238FD1B5C2}" type="presOf" srcId="{B09FC700-008D-4927-BAC1-3FDD43661F38}" destId="{0EDF9B12-02B0-455B-B17C-62D2498EBFDB}" srcOrd="0" destOrd="0" presId="urn:microsoft.com/office/officeart/2005/8/layout/vList5"/>
    <dgm:cxn modelId="{3B426017-9F1C-4487-AA23-2AB011F4B3CB}" srcId="{00D4CC74-4973-4CAB-BB5F-1F099F130398}" destId="{2B5D0675-906A-4D45-B5B0-D24467B64330}" srcOrd="1" destOrd="0" parTransId="{8A6DF8B8-419C-40F1-80FA-414AB3E73EC8}" sibTransId="{34E2F6FF-C74B-4154-BD12-E51EA1D4B79B}"/>
    <dgm:cxn modelId="{16B8D888-0650-4278-AA6B-4728E22EACBB}" srcId="{0A1A22E4-424E-4975-A4DD-227586E8FE4A}" destId="{42D43CFC-D6F7-49D4-9224-403B7D5634A3}" srcOrd="5" destOrd="0" parTransId="{0DEA18E3-C66A-42E8-9B7A-4D91BA6C7BA1}" sibTransId="{8C1F8A4F-8D2D-4436-A0C9-4B3AB26E3463}"/>
    <dgm:cxn modelId="{78F6F60C-07D7-405D-9CFE-DD18BFC0A999}" type="presOf" srcId="{6575FB8E-A4E0-47AF-85D6-E8DED43BEA90}" destId="{F55A6A28-60D6-4EF3-AF6B-CFFF1CA57DDB}" srcOrd="0" destOrd="0" presId="urn:microsoft.com/office/officeart/2005/8/layout/vList5"/>
    <dgm:cxn modelId="{0D46B67F-D0A2-42E4-8D5E-CDB7A0684A4F}" type="presOf" srcId="{8464D26B-E068-4DB0-8609-0833D856E57A}" destId="{17ABAF99-758B-48EE-8E40-4854C1261244}" srcOrd="0" destOrd="0" presId="urn:microsoft.com/office/officeart/2005/8/layout/vList5"/>
    <dgm:cxn modelId="{09B1918B-DF3D-475E-AB51-DB8D6F9E34B2}" srcId="{0A1A22E4-424E-4975-A4DD-227586E8FE4A}" destId="{7207DF7B-D236-4A53-A647-92028ABFC5DA}" srcOrd="2" destOrd="0" parTransId="{2AA67034-0531-4513-82B8-B9218B1538BC}" sibTransId="{4E46C341-66C0-4053-B055-EEA3755CCBD2}"/>
    <dgm:cxn modelId="{CFEBE968-DF89-4A33-9DF8-128AAED4DD84}" type="presOf" srcId="{32D860FE-2F30-4223-B3BC-51FD595171D4}" destId="{BF045EEB-D39E-43DF-8A1B-4DB6FFEAD850}" srcOrd="0" destOrd="6" presId="urn:microsoft.com/office/officeart/2005/8/layout/vList5"/>
    <dgm:cxn modelId="{F46F62A0-8189-4703-84D1-3AAE77270501}" type="presOf" srcId="{17965AED-5748-4970-9820-1209421FA0B9}" destId="{BF045EEB-D39E-43DF-8A1B-4DB6FFEAD850}" srcOrd="0" destOrd="7" presId="urn:microsoft.com/office/officeart/2005/8/layout/vList5"/>
    <dgm:cxn modelId="{E30A918E-35A9-410B-9870-DE9DA354C6EE}" type="presOf" srcId="{00D4CC74-4973-4CAB-BB5F-1F099F130398}" destId="{EEA6FADA-AC91-41CF-A85E-20507491F5EE}" srcOrd="0" destOrd="0" presId="urn:microsoft.com/office/officeart/2005/8/layout/vList5"/>
    <dgm:cxn modelId="{3A9B0533-5767-4D2B-9CC3-152451AC6AEE}" srcId="{0A1A22E4-424E-4975-A4DD-227586E8FE4A}" destId="{A5373DED-45B5-409F-A82C-939767024947}" srcOrd="0" destOrd="0" parTransId="{C47A49C9-BF11-4DC1-9461-F081C3E08851}" sibTransId="{F124C371-BEFF-4CC3-9127-94D85F2DBEDF}"/>
    <dgm:cxn modelId="{586B6C85-8D5B-4240-B7E2-963E29E3A6B7}" srcId="{0A1A22E4-424E-4975-A4DD-227586E8FE4A}" destId="{8C36C099-95B1-4915-8DCB-36844AB386B9}" srcOrd="4" destOrd="0" parTransId="{1735E269-2E41-4096-919C-6892D90FD0C3}" sibTransId="{2E3C3DF2-CCC9-4674-8040-BA387DAC3917}"/>
    <dgm:cxn modelId="{B098AE09-0229-4F1A-8F80-A1C8B9FFE209}" srcId="{B09FC700-008D-4927-BAC1-3FDD43661F38}" destId="{6575FB8E-A4E0-47AF-85D6-E8DED43BEA90}" srcOrd="0" destOrd="0" parTransId="{2615A889-743A-4A60-8DB4-3884A233D374}" sibTransId="{C2448FA1-A00F-4AE9-9B32-22EDAF836DAA}"/>
    <dgm:cxn modelId="{ECBA4C05-F89D-4B1E-9EC3-6A2B4F85FD2F}" type="presOf" srcId="{DF27AAD2-D7D3-4613-82BF-4F9121108BFC}" destId="{E651CD9B-7FE7-4923-AFF3-F15442F50E3C}" srcOrd="0" destOrd="0" presId="urn:microsoft.com/office/officeart/2005/8/layout/vList5"/>
    <dgm:cxn modelId="{EDE30FF9-60E5-405E-96FD-BAC5631F916B}" type="presOf" srcId="{A5373DED-45B5-409F-A82C-939767024947}" destId="{BF045EEB-D39E-43DF-8A1B-4DB6FFEAD850}" srcOrd="0" destOrd="0" presId="urn:microsoft.com/office/officeart/2005/8/layout/vList5"/>
    <dgm:cxn modelId="{1D419DE9-E141-498A-A690-C2FF55B82D28}" type="presOf" srcId="{47B8B429-81E8-405F-9C9C-6321F8FA5880}" destId="{1C265AF6-3484-44FB-8BE6-52364A7D106F}" srcOrd="0" destOrd="0" presId="urn:microsoft.com/office/officeart/2005/8/layout/vList5"/>
    <dgm:cxn modelId="{C1AAF2AD-0C8A-4313-8238-F73D05BD5B07}" srcId="{0A1A22E4-424E-4975-A4DD-227586E8FE4A}" destId="{F1522ADC-3771-434E-9244-8F73EC15D9CB}" srcOrd="3" destOrd="0" parTransId="{0616F7C8-B7E9-4306-B063-A3212254D57F}" sibTransId="{4F35BD1D-4CC7-42A8-9336-4BE5760C51C3}"/>
    <dgm:cxn modelId="{F2C88790-29E0-43CD-AA16-E09BB631958D}" type="presOf" srcId="{42D43CFC-D6F7-49D4-9224-403B7D5634A3}" destId="{BF045EEB-D39E-43DF-8A1B-4DB6FFEAD850}" srcOrd="0" destOrd="5" presId="urn:microsoft.com/office/officeart/2005/8/layout/vList5"/>
    <dgm:cxn modelId="{38C02CF4-BA61-4E5F-8A3D-F2ED9C5264B1}" srcId="{0A1A22E4-424E-4975-A4DD-227586E8FE4A}" destId="{32D860FE-2F30-4223-B3BC-51FD595171D4}" srcOrd="6" destOrd="0" parTransId="{A5E1A71A-BE23-4162-AF15-0FC1750AA0A5}" sibTransId="{B066F547-5C4D-4D6C-9939-0A386F3F756C}"/>
    <dgm:cxn modelId="{DD26B3AB-7647-487A-8D95-0F49D0028DEB}" type="presOf" srcId="{F1522ADC-3771-434E-9244-8F73EC15D9CB}" destId="{BF045EEB-D39E-43DF-8A1B-4DB6FFEAD850}" srcOrd="0" destOrd="3" presId="urn:microsoft.com/office/officeart/2005/8/layout/vList5"/>
    <dgm:cxn modelId="{AC703E0C-A319-4BC4-A135-34B3CAE945CE}" srcId="{2B5D0675-906A-4D45-B5B0-D24467B64330}" destId="{9DD0CBF4-C324-4AD4-AD0C-E12D561CC875}" srcOrd="1" destOrd="0" parTransId="{C9E74370-0529-441A-ACD8-9869E7238253}" sibTransId="{924488D1-E89B-4983-940B-29940B038DC3}"/>
    <dgm:cxn modelId="{6C212589-A310-4719-A575-A944EE305D89}" type="presOf" srcId="{9C163817-A2BC-460D-847A-C957C5DB73BB}" destId="{1C265AF6-3484-44FB-8BE6-52364A7D106F}" srcOrd="0" destOrd="2" presId="urn:microsoft.com/office/officeart/2005/8/layout/vList5"/>
    <dgm:cxn modelId="{54A95CB1-C600-410F-A66D-F7DF17848FB8}" type="presOf" srcId="{8C36C099-95B1-4915-8DCB-36844AB386B9}" destId="{BF045EEB-D39E-43DF-8A1B-4DB6FFEAD850}" srcOrd="0" destOrd="4" presId="urn:microsoft.com/office/officeart/2005/8/layout/vList5"/>
    <dgm:cxn modelId="{8865FCF8-8F25-4314-B96E-CD8B2BB63023}" type="presParOf" srcId="{EEA6FADA-AC91-41CF-A85E-20507491F5EE}" destId="{7C3B7F8B-03CC-46B4-8572-83FF21DA01B0}" srcOrd="0" destOrd="0" presId="urn:microsoft.com/office/officeart/2005/8/layout/vList5"/>
    <dgm:cxn modelId="{60B4C5BB-4791-456C-9853-E322045C731F}" type="presParOf" srcId="{7C3B7F8B-03CC-46B4-8572-83FF21DA01B0}" destId="{0EDF9B12-02B0-455B-B17C-62D2498EBFDB}" srcOrd="0" destOrd="0" presId="urn:microsoft.com/office/officeart/2005/8/layout/vList5"/>
    <dgm:cxn modelId="{A8D58540-74AD-402B-8D18-6EAB147CC793}" type="presParOf" srcId="{7C3B7F8B-03CC-46B4-8572-83FF21DA01B0}" destId="{F55A6A28-60D6-4EF3-AF6B-CFFF1CA57DDB}" srcOrd="1" destOrd="0" presId="urn:microsoft.com/office/officeart/2005/8/layout/vList5"/>
    <dgm:cxn modelId="{C2921B36-7D38-4109-9BC4-D73054CC9B9E}" type="presParOf" srcId="{EEA6FADA-AC91-41CF-A85E-20507491F5EE}" destId="{B8027E6E-24B6-4861-BE38-ECD346CBB2DB}" srcOrd="1" destOrd="0" presId="urn:microsoft.com/office/officeart/2005/8/layout/vList5"/>
    <dgm:cxn modelId="{6469611C-E907-42E8-A309-A30550380D02}" type="presParOf" srcId="{EEA6FADA-AC91-41CF-A85E-20507491F5EE}" destId="{38519013-7A2D-4D62-A0F5-51B530642015}" srcOrd="2" destOrd="0" presId="urn:microsoft.com/office/officeart/2005/8/layout/vList5"/>
    <dgm:cxn modelId="{7E6FC16B-3A7D-4462-A1BA-CCB939E5D6FD}" type="presParOf" srcId="{38519013-7A2D-4D62-A0F5-51B530642015}" destId="{A0C9FBF0-C42F-4060-88A9-C20A94A32173}" srcOrd="0" destOrd="0" presId="urn:microsoft.com/office/officeart/2005/8/layout/vList5"/>
    <dgm:cxn modelId="{F68E7F96-7AB3-470A-B8B5-DF5649FE32E9}" type="presParOf" srcId="{38519013-7A2D-4D62-A0F5-51B530642015}" destId="{1C265AF6-3484-44FB-8BE6-52364A7D106F}" srcOrd="1" destOrd="0" presId="urn:microsoft.com/office/officeart/2005/8/layout/vList5"/>
    <dgm:cxn modelId="{B0C906B7-956D-4882-9E70-5BABA04AF940}" type="presParOf" srcId="{EEA6FADA-AC91-41CF-A85E-20507491F5EE}" destId="{0831399C-0E16-4868-BD1B-08406BA593ED}" srcOrd="3" destOrd="0" presId="urn:microsoft.com/office/officeart/2005/8/layout/vList5"/>
    <dgm:cxn modelId="{534ED664-1940-49A3-9868-2A6DF909904A}" type="presParOf" srcId="{EEA6FADA-AC91-41CF-A85E-20507491F5EE}" destId="{15FEA1C9-FAD3-4B15-B411-513357C77069}" srcOrd="4" destOrd="0" presId="urn:microsoft.com/office/officeart/2005/8/layout/vList5"/>
    <dgm:cxn modelId="{6FE3A225-3656-43D7-99EF-9D9646EA2393}" type="presParOf" srcId="{15FEA1C9-FAD3-4B15-B411-513357C77069}" destId="{9C5D0ACB-D132-408F-8896-A82F969C867B}" srcOrd="0" destOrd="0" presId="urn:microsoft.com/office/officeart/2005/8/layout/vList5"/>
    <dgm:cxn modelId="{4BE52D41-D417-4E96-8687-1D5EDEF530EF}" type="presParOf" srcId="{15FEA1C9-FAD3-4B15-B411-513357C77069}" destId="{BF045EEB-D39E-43DF-8A1B-4DB6FFEAD850}" srcOrd="1" destOrd="0" presId="urn:microsoft.com/office/officeart/2005/8/layout/vList5"/>
    <dgm:cxn modelId="{EA349CB8-A59B-4048-B32A-B319A1881CFC}" type="presParOf" srcId="{EEA6FADA-AC91-41CF-A85E-20507491F5EE}" destId="{7788A008-1A13-42AC-A660-83D80D421E3C}" srcOrd="5" destOrd="0" presId="urn:microsoft.com/office/officeart/2005/8/layout/vList5"/>
    <dgm:cxn modelId="{7F2769AD-2AB4-4AC2-BB98-C5810A8CF711}" type="presParOf" srcId="{EEA6FADA-AC91-41CF-A85E-20507491F5EE}" destId="{450E10CD-770C-4F33-B475-D84E4FCD8632}" srcOrd="6" destOrd="0" presId="urn:microsoft.com/office/officeart/2005/8/layout/vList5"/>
    <dgm:cxn modelId="{52DA7482-ACA4-4AD1-818B-E3B08078BED4}" type="presParOf" srcId="{450E10CD-770C-4F33-B475-D84E4FCD8632}" destId="{E651CD9B-7FE7-4923-AFF3-F15442F50E3C}" srcOrd="0" destOrd="0" presId="urn:microsoft.com/office/officeart/2005/8/layout/vList5"/>
    <dgm:cxn modelId="{B12F5F20-6DCC-4049-9F24-BA71D885C52B}" type="presParOf" srcId="{450E10CD-770C-4F33-B475-D84E4FCD8632}" destId="{17ABAF99-758B-48EE-8E40-4854C126124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3DBFE673-4495-4BBC-B011-A8CB70C34B65}" type="doc">
      <dgm:prSet loTypeId="urn:microsoft.com/office/officeart/2005/8/layout/list1#2" loCatId="list" qsTypeId="urn:microsoft.com/office/officeart/2005/8/quickstyle/simple1#20" qsCatId="simple" csTypeId="urn:microsoft.com/office/officeart/2005/8/colors/accent1_2#16" csCatId="accent1" phldr="1"/>
      <dgm:spPr/>
      <dgm:t>
        <a:bodyPr/>
        <a:lstStyle/>
        <a:p>
          <a:endParaRPr lang="es-MX"/>
        </a:p>
      </dgm:t>
    </dgm:pt>
    <dgm:pt modelId="{61952DB8-FDE3-48C2-9E63-4EDB325016D1}">
      <dgm:prSet phldrT="[Texto]"/>
      <dgm:spPr/>
      <dgm:t>
        <a:bodyPr/>
        <a:lstStyle/>
        <a:p>
          <a:r>
            <a:rPr lang="es-MX" dirty="0"/>
            <a:t>Naturaleza jurídica </a:t>
          </a:r>
          <a:r>
            <a:rPr lang="es-ES" dirty="0"/>
            <a:t>(LMIMEEQ 18 y 64)</a:t>
          </a:r>
          <a:endParaRPr lang="es-MX" dirty="0"/>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y autoridad competente para resolver (LMIMEEQ 14.I , 24 y 66)</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Principales particularidades </a:t>
          </a:r>
          <a:r>
            <a:rPr lang="es-ES" dirty="0"/>
            <a:t>(LMIMEEQ 64)</a:t>
          </a:r>
          <a:endParaRPr lang="es-MX" dirty="0"/>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en el ámbito administrativo local, que tiene como efecto confirmar, modificar o revocar el acto o resolución que se impugna.</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MX" dirty="0"/>
            <a:t>4 días para su interposición y </a:t>
          </a:r>
          <a:r>
            <a:rPr lang="es-ES" dirty="0"/>
            <a:t>El Consejo General del IEEQ o los CDyM son las autoridades competentes para conocer y resolver sobre el recurso de reconsideración local.</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dirty="0"/>
            <a:t>Es optativo para los interesados antes de promover el recurso de apelación.</a:t>
          </a:r>
          <a:endParaRPr lang="es-MX"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14D4B124-95F3-4C4F-A6E3-9F1EA4A88AA7}">
      <dgm:prSet/>
      <dgm:spPr/>
      <dgm:t>
        <a:bodyPr/>
        <a:lstStyle/>
        <a:p>
          <a:r>
            <a:rPr lang="es-MX" dirty="0"/>
            <a:t>Oponible contra </a:t>
          </a:r>
          <a:r>
            <a:rPr lang="es-ES" dirty="0"/>
            <a:t>(LMIMEEQ 64)</a:t>
          </a:r>
          <a:endParaRPr lang="es-MX" dirty="0"/>
        </a:p>
      </dgm:t>
    </dgm:pt>
    <dgm:pt modelId="{75DA65BC-508A-40D1-B949-297A9B15262F}" type="parTrans" cxnId="{1E9B3071-5A56-43DE-BA51-17DE7A8EFF46}">
      <dgm:prSet/>
      <dgm:spPr/>
      <dgm:t>
        <a:bodyPr/>
        <a:lstStyle/>
        <a:p>
          <a:endParaRPr lang="es-MX"/>
        </a:p>
      </dgm:t>
    </dgm:pt>
    <dgm:pt modelId="{1A294A85-CD00-471B-9B93-BAED706B07BB}" type="sibTrans" cxnId="{1E9B3071-5A56-43DE-BA51-17DE7A8EFF46}">
      <dgm:prSet/>
      <dgm:spPr/>
      <dgm:t>
        <a:bodyPr/>
        <a:lstStyle/>
        <a:p>
          <a:endParaRPr lang="es-MX"/>
        </a:p>
      </dgm:t>
    </dgm:pt>
    <dgm:pt modelId="{18299A28-CE90-4146-9534-0A6A2078D31A}">
      <dgm:prSet/>
      <dgm:spPr/>
      <dgm:t>
        <a:bodyPr/>
        <a:lstStyle/>
        <a:p>
          <a:pPr algn="just"/>
          <a:r>
            <a:rPr lang="es-ES" dirty="0"/>
            <a:t>Actos u omisiones de las autoridades electorales administrativas, que causen un perjuicio a la esfera jurídica, aun de manera indirecta, sobre alguna de las personas legitimadas para interponerlo.</a:t>
          </a:r>
          <a:endParaRPr lang="es-MX" dirty="0"/>
        </a:p>
      </dgm:t>
    </dgm:pt>
    <dgm:pt modelId="{748B317A-179A-4945-B3FC-73EBE789590B}" type="parTrans" cxnId="{0F14376C-DB11-4CAD-A26F-FD056F22C011}">
      <dgm:prSet/>
      <dgm:spPr/>
      <dgm:t>
        <a:bodyPr/>
        <a:lstStyle/>
        <a:p>
          <a:endParaRPr lang="es-MX"/>
        </a:p>
      </dgm:t>
    </dgm:pt>
    <dgm:pt modelId="{A6BD36B9-5F8B-4EAF-AAA3-C72000FA3182}" type="sibTrans" cxnId="{0F14376C-DB11-4CAD-A26F-FD056F22C011}">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4"/>
      <dgm:spPr/>
      <dgm:t>
        <a:bodyPr/>
        <a:lstStyle/>
        <a:p>
          <a:endParaRPr lang="es-MX"/>
        </a:p>
      </dgm:t>
    </dgm:pt>
    <dgm:pt modelId="{159CE6B5-EA23-41C2-9C20-4CCC336051CA}" type="pres">
      <dgm:prSet presAssocID="{61952DB8-FDE3-48C2-9E63-4EDB325016D1}" presName="parentText" presStyleLbl="node1" presStyleIdx="0" presStyleCnt="4" custScaleX="142857">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4">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4"/>
      <dgm:spPr/>
      <dgm:t>
        <a:bodyPr/>
        <a:lstStyle/>
        <a:p>
          <a:endParaRPr lang="es-MX"/>
        </a:p>
      </dgm:t>
    </dgm:pt>
    <dgm:pt modelId="{12A490E7-9D1B-4B37-9AA4-B8D82661747C}" type="pres">
      <dgm:prSet presAssocID="{47BA15B1-4302-4DFB-97F0-22E55B831B67}" presName="parentText" presStyleLbl="node1" presStyleIdx="1" presStyleCnt="4" custScaleX="142857">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4"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4"/>
      <dgm:spPr/>
      <dgm:t>
        <a:bodyPr/>
        <a:lstStyle/>
        <a:p>
          <a:endParaRPr lang="es-MX"/>
        </a:p>
      </dgm:t>
    </dgm:pt>
    <dgm:pt modelId="{2CF4CB2C-D1BC-4BD0-B36D-86E79356A1C8}" type="pres">
      <dgm:prSet presAssocID="{3EACDF54-BBA5-4E3C-831E-4C993EAF1F07}" presName="parentText" presStyleLbl="node1" presStyleIdx="2" presStyleCnt="4" custScaleX="142857">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4">
        <dgm:presLayoutVars>
          <dgm:bulletEnabled val="1"/>
        </dgm:presLayoutVars>
      </dgm:prSet>
      <dgm:spPr/>
      <dgm:t>
        <a:bodyPr/>
        <a:lstStyle/>
        <a:p>
          <a:endParaRPr lang="es-MX"/>
        </a:p>
      </dgm:t>
    </dgm:pt>
    <dgm:pt modelId="{A3DDDDEB-C63C-4CC1-8FC1-878F19750C9E}" type="pres">
      <dgm:prSet presAssocID="{B52B5E59-A326-4CE3-A72F-014A9F762630}" presName="spaceBetweenRectangles" presStyleCnt="0"/>
      <dgm:spPr/>
    </dgm:pt>
    <dgm:pt modelId="{003892AD-901C-4F17-9358-5CE8039B2CE5}" type="pres">
      <dgm:prSet presAssocID="{14D4B124-95F3-4C4F-A6E3-9F1EA4A88AA7}" presName="parentLin" presStyleCnt="0"/>
      <dgm:spPr/>
    </dgm:pt>
    <dgm:pt modelId="{F29B1D81-037E-4259-B934-22922B84EA2F}" type="pres">
      <dgm:prSet presAssocID="{14D4B124-95F3-4C4F-A6E3-9F1EA4A88AA7}" presName="parentLeftMargin" presStyleLbl="node1" presStyleIdx="2" presStyleCnt="4"/>
      <dgm:spPr/>
      <dgm:t>
        <a:bodyPr/>
        <a:lstStyle/>
        <a:p>
          <a:endParaRPr lang="es-MX"/>
        </a:p>
      </dgm:t>
    </dgm:pt>
    <dgm:pt modelId="{0277352F-8010-48C4-836E-619D95E23065}" type="pres">
      <dgm:prSet presAssocID="{14D4B124-95F3-4C4F-A6E3-9F1EA4A88AA7}" presName="parentText" presStyleLbl="node1" presStyleIdx="3" presStyleCnt="4" custScaleX="142857">
        <dgm:presLayoutVars>
          <dgm:chMax val="0"/>
          <dgm:bulletEnabled val="1"/>
        </dgm:presLayoutVars>
      </dgm:prSet>
      <dgm:spPr/>
      <dgm:t>
        <a:bodyPr/>
        <a:lstStyle/>
        <a:p>
          <a:endParaRPr lang="es-MX"/>
        </a:p>
      </dgm:t>
    </dgm:pt>
    <dgm:pt modelId="{2735B448-B0DD-41B1-AA86-9AB51D35BC4B}" type="pres">
      <dgm:prSet presAssocID="{14D4B124-95F3-4C4F-A6E3-9F1EA4A88AA7}" presName="negativeSpace" presStyleCnt="0"/>
      <dgm:spPr/>
    </dgm:pt>
    <dgm:pt modelId="{4A4B08BF-E3A7-4301-9E06-72853F033E00}" type="pres">
      <dgm:prSet presAssocID="{14D4B124-95F3-4C4F-A6E3-9F1EA4A88AA7}" presName="childText" presStyleLbl="conFgAcc1" presStyleIdx="3" presStyleCnt="4">
        <dgm:presLayoutVars>
          <dgm:bulletEnabled val="1"/>
        </dgm:presLayoutVars>
      </dgm:prSet>
      <dgm:spPr/>
      <dgm:t>
        <a:bodyPr/>
        <a:lstStyle/>
        <a:p>
          <a:endParaRPr lang="es-MX"/>
        </a:p>
      </dgm:t>
    </dgm:pt>
  </dgm:ptLst>
  <dgm:cxnLst>
    <dgm:cxn modelId="{0F14376C-DB11-4CAD-A26F-FD056F22C011}" srcId="{14D4B124-95F3-4C4F-A6E3-9F1EA4A88AA7}" destId="{18299A28-CE90-4146-9534-0A6A2078D31A}" srcOrd="0" destOrd="0" parTransId="{748B317A-179A-4945-B3FC-73EBE789590B}" sibTransId="{A6BD36B9-5F8B-4EAF-AAA3-C72000FA3182}"/>
    <dgm:cxn modelId="{F19807DB-6B86-4123-953C-6FB177980BEE}" type="presOf" srcId="{14D4B124-95F3-4C4F-A6E3-9F1EA4A88AA7}" destId="{F29B1D81-037E-4259-B934-22922B84EA2F}" srcOrd="0" destOrd="0" presId="urn:microsoft.com/office/officeart/2005/8/layout/list1#2"/>
    <dgm:cxn modelId="{9C073C61-798F-46FC-A6B6-AD34ED0DC7C2}" srcId="{3DBFE673-4495-4BBC-B011-A8CB70C34B65}" destId="{61952DB8-FDE3-48C2-9E63-4EDB325016D1}" srcOrd="0" destOrd="0" parTransId="{665C5B29-DBA5-4674-96D0-5803EEF0B5A5}" sibTransId="{E3FF49F3-FD5B-4D82-BF2C-1350D2CBC74B}"/>
    <dgm:cxn modelId="{62B2299F-4D55-4D06-99DF-3525BF956695}" type="presOf" srcId="{47BA15B1-4302-4DFB-97F0-22E55B831B67}" destId="{12A490E7-9D1B-4B37-9AA4-B8D82661747C}" srcOrd="1" destOrd="0" presId="urn:microsoft.com/office/officeart/2005/8/layout/list1#2"/>
    <dgm:cxn modelId="{01D5258E-5FE4-4487-BFB5-E507103E0189}" srcId="{47BA15B1-4302-4DFB-97F0-22E55B831B67}" destId="{125D488A-AF58-4A9F-95C9-F96F55A421FF}" srcOrd="0" destOrd="0" parTransId="{7C34A458-65EB-4CBE-8C67-3CCCE5492AFB}" sibTransId="{5AB77C44-32A4-45EC-B677-E4B9FE55FB35}"/>
    <dgm:cxn modelId="{1E9B3071-5A56-43DE-BA51-17DE7A8EFF46}" srcId="{3DBFE673-4495-4BBC-B011-A8CB70C34B65}" destId="{14D4B124-95F3-4C4F-A6E3-9F1EA4A88AA7}" srcOrd="3" destOrd="0" parTransId="{75DA65BC-508A-40D1-B949-297A9B15262F}" sibTransId="{1A294A85-CD00-471B-9B93-BAED706B07BB}"/>
    <dgm:cxn modelId="{CB670EDB-A298-4AC6-B32A-E2EC740E35E4}" srcId="{3DBFE673-4495-4BBC-B011-A8CB70C34B65}" destId="{47BA15B1-4302-4DFB-97F0-22E55B831B67}" srcOrd="1" destOrd="0" parTransId="{BF98A34A-9A7C-4552-B60C-25404E0D953D}" sibTransId="{50F00DC0-D0AD-46D3-81CA-DEB8CD245791}"/>
    <dgm:cxn modelId="{29D6B8EF-1E5F-40FD-9D3A-2C8FA0C21DF7}" type="presOf" srcId="{3EACDF54-BBA5-4E3C-831E-4C993EAF1F07}" destId="{2CF4CB2C-D1BC-4BD0-B36D-86E79356A1C8}" srcOrd="1" destOrd="0" presId="urn:microsoft.com/office/officeart/2005/8/layout/list1#2"/>
    <dgm:cxn modelId="{0291D2D7-40B4-4F00-85BB-AF80D12382EE}" type="presOf" srcId="{47BA15B1-4302-4DFB-97F0-22E55B831B67}" destId="{98B0D70A-6319-442F-8F6A-0BE56CEA0016}" srcOrd="0" destOrd="0" presId="urn:microsoft.com/office/officeart/2005/8/layout/list1#2"/>
    <dgm:cxn modelId="{B1B5B8D9-5097-470E-8D69-B9AEB8C51EC9}" type="presOf" srcId="{22E43056-F98B-4AD5-8E8A-BE367EA4ED7E}" destId="{980732E3-474F-4169-9ED3-B33E744E10A5}" srcOrd="0" destOrd="0" presId="urn:microsoft.com/office/officeart/2005/8/layout/list1#2"/>
    <dgm:cxn modelId="{B12655F9-DC3E-4A4A-8A98-B35D72A75ABF}" type="presOf" srcId="{61952DB8-FDE3-48C2-9E63-4EDB325016D1}" destId="{9CDD4638-C22A-4BF0-B5C2-F0B320223BF5}" srcOrd="0" destOrd="0" presId="urn:microsoft.com/office/officeart/2005/8/layout/list1#2"/>
    <dgm:cxn modelId="{22EC21C0-BBED-4305-A50E-A185AE8A95EC}" type="presOf" srcId="{CAEA622E-E6EB-45AC-994E-DD31484BC0E6}" destId="{533D4C02-44E2-40B7-B392-BA31083D102D}" srcOrd="0" destOrd="0" presId="urn:microsoft.com/office/officeart/2005/8/layout/list1#2"/>
    <dgm:cxn modelId="{C0217E62-A7D1-4061-B207-FB2CCAE2E16C}" type="presOf" srcId="{61952DB8-FDE3-48C2-9E63-4EDB325016D1}" destId="{159CE6B5-EA23-41C2-9C20-4CCC336051CA}" srcOrd="1" destOrd="0" presId="urn:microsoft.com/office/officeart/2005/8/layout/list1#2"/>
    <dgm:cxn modelId="{6476BE35-C989-4B5C-9003-198508975F4F}" type="presOf" srcId="{3EACDF54-BBA5-4E3C-831E-4C993EAF1F07}" destId="{F5B9176D-3135-4AA3-A685-65CF15AB6303}" srcOrd="0" destOrd="0" presId="urn:microsoft.com/office/officeart/2005/8/layout/list1#2"/>
    <dgm:cxn modelId="{98B329BA-B299-4C85-9A03-CDE1F1F0AF80}" srcId="{3DBFE673-4495-4BBC-B011-A8CB70C34B65}" destId="{3EACDF54-BBA5-4E3C-831E-4C993EAF1F07}" srcOrd="2" destOrd="0" parTransId="{392D5A66-C69A-4235-8F74-AC559CF0986E}" sibTransId="{B52B5E59-A326-4CE3-A72F-014A9F762630}"/>
    <dgm:cxn modelId="{BE745665-CD32-4717-8059-F85E5615E0A6}" type="presOf" srcId="{3DBFE673-4495-4BBC-B011-A8CB70C34B65}" destId="{6E084A43-6A03-4477-A873-4392D0317043}" srcOrd="0" destOrd="0" presId="urn:microsoft.com/office/officeart/2005/8/layout/list1#2"/>
    <dgm:cxn modelId="{283121B8-2BD1-4C56-962C-A50489549AD5}" type="presOf" srcId="{125D488A-AF58-4A9F-95C9-F96F55A421FF}" destId="{591621DC-6DF6-4AEF-9FD7-B1B758689010}" srcOrd="0" destOrd="0" presId="urn:microsoft.com/office/officeart/2005/8/layout/list1#2"/>
    <dgm:cxn modelId="{F58B63B1-0750-4DFA-B841-A6F3AEFDF462}" type="presOf" srcId="{18299A28-CE90-4146-9534-0A6A2078D31A}" destId="{4A4B08BF-E3A7-4301-9E06-72853F033E00}" srcOrd="0" destOrd="0" presId="urn:microsoft.com/office/officeart/2005/8/layout/list1#2"/>
    <dgm:cxn modelId="{CFBCA3EC-2F95-4093-9AAE-5F303F919898}" srcId="{61952DB8-FDE3-48C2-9E63-4EDB325016D1}" destId="{CAEA622E-E6EB-45AC-994E-DD31484BC0E6}" srcOrd="0" destOrd="0" parTransId="{E85BD5F2-7886-43DB-A345-7CF58C9E4CA7}" sibTransId="{CE528ED1-617F-4EC9-BDC4-03E8D380529F}"/>
    <dgm:cxn modelId="{35128084-3654-4ABC-A8CE-55DC62F40B3B}" type="presOf" srcId="{14D4B124-95F3-4C4F-A6E3-9F1EA4A88AA7}" destId="{0277352F-8010-48C4-836E-619D95E23065}" srcOrd="1" destOrd="0" presId="urn:microsoft.com/office/officeart/2005/8/layout/list1#2"/>
    <dgm:cxn modelId="{846611A5-CC79-418F-AC93-FD03E2D69639}" srcId="{3EACDF54-BBA5-4E3C-831E-4C993EAF1F07}" destId="{22E43056-F98B-4AD5-8E8A-BE367EA4ED7E}" srcOrd="0" destOrd="0" parTransId="{96BCDF25-CFEA-411B-B02C-25380C27031A}" sibTransId="{E9070493-F093-4415-967D-04B9484CF4AE}"/>
    <dgm:cxn modelId="{7E7ECCD4-90B0-485D-A333-CA6F506AE092}" type="presParOf" srcId="{6E084A43-6A03-4477-A873-4392D0317043}" destId="{D3CA2889-E519-44B2-9151-6B5FC46F6C70}" srcOrd="0" destOrd="0" presId="urn:microsoft.com/office/officeart/2005/8/layout/list1#2"/>
    <dgm:cxn modelId="{769FBCB4-1AA4-4704-AC6C-EFD4BF00A68B}" type="presParOf" srcId="{D3CA2889-E519-44B2-9151-6B5FC46F6C70}" destId="{9CDD4638-C22A-4BF0-B5C2-F0B320223BF5}" srcOrd="0" destOrd="0" presId="urn:microsoft.com/office/officeart/2005/8/layout/list1#2"/>
    <dgm:cxn modelId="{17DC04BA-36AE-4D6A-A714-B2D861C5E5B9}" type="presParOf" srcId="{D3CA2889-E519-44B2-9151-6B5FC46F6C70}" destId="{159CE6B5-EA23-41C2-9C20-4CCC336051CA}" srcOrd="1" destOrd="0" presId="urn:microsoft.com/office/officeart/2005/8/layout/list1#2"/>
    <dgm:cxn modelId="{9CC136E3-E152-4A34-8FA1-9038487F86DB}" type="presParOf" srcId="{6E084A43-6A03-4477-A873-4392D0317043}" destId="{25E01457-AF70-4063-9C69-22B0B4100D3B}" srcOrd="1" destOrd="0" presId="urn:microsoft.com/office/officeart/2005/8/layout/list1#2"/>
    <dgm:cxn modelId="{2E2D32FC-E2A9-46CD-898B-AD039B1C684E}" type="presParOf" srcId="{6E084A43-6A03-4477-A873-4392D0317043}" destId="{533D4C02-44E2-40B7-B392-BA31083D102D}" srcOrd="2" destOrd="0" presId="urn:microsoft.com/office/officeart/2005/8/layout/list1#2"/>
    <dgm:cxn modelId="{55E9BBE2-B631-459D-8D81-24761938CE7D}" type="presParOf" srcId="{6E084A43-6A03-4477-A873-4392D0317043}" destId="{BF4E1263-7100-40EA-99E6-457478333202}" srcOrd="3" destOrd="0" presId="urn:microsoft.com/office/officeart/2005/8/layout/list1#2"/>
    <dgm:cxn modelId="{524C480F-9A44-478A-AC83-AEE11BCA181A}" type="presParOf" srcId="{6E084A43-6A03-4477-A873-4392D0317043}" destId="{D270B18D-378B-4BE4-AA86-6A535591C6DA}" srcOrd="4" destOrd="0" presId="urn:microsoft.com/office/officeart/2005/8/layout/list1#2"/>
    <dgm:cxn modelId="{F53A1A52-A13B-4D6B-8D9A-EAEBC631D941}" type="presParOf" srcId="{D270B18D-378B-4BE4-AA86-6A535591C6DA}" destId="{98B0D70A-6319-442F-8F6A-0BE56CEA0016}" srcOrd="0" destOrd="0" presId="urn:microsoft.com/office/officeart/2005/8/layout/list1#2"/>
    <dgm:cxn modelId="{ED2A9CE3-943C-4234-A95F-4D1451D7D822}" type="presParOf" srcId="{D270B18D-378B-4BE4-AA86-6A535591C6DA}" destId="{12A490E7-9D1B-4B37-9AA4-B8D82661747C}" srcOrd="1" destOrd="0" presId="urn:microsoft.com/office/officeart/2005/8/layout/list1#2"/>
    <dgm:cxn modelId="{0C5B030B-EF97-48AE-9279-9A7189BB1962}" type="presParOf" srcId="{6E084A43-6A03-4477-A873-4392D0317043}" destId="{F8A231D6-C60F-41C5-A304-357F31BAEBC4}" srcOrd="5" destOrd="0" presId="urn:microsoft.com/office/officeart/2005/8/layout/list1#2"/>
    <dgm:cxn modelId="{1354B9CD-F9FD-4786-9E2C-0D968B753EEC}" type="presParOf" srcId="{6E084A43-6A03-4477-A873-4392D0317043}" destId="{591621DC-6DF6-4AEF-9FD7-B1B758689010}" srcOrd="6" destOrd="0" presId="urn:microsoft.com/office/officeart/2005/8/layout/list1#2"/>
    <dgm:cxn modelId="{DAF23F25-9E3E-4A62-93AD-6F9E2134D9FF}" type="presParOf" srcId="{6E084A43-6A03-4477-A873-4392D0317043}" destId="{E76A0FA1-2B42-4D64-9E8D-79EDA32F932F}" srcOrd="7" destOrd="0" presId="urn:microsoft.com/office/officeart/2005/8/layout/list1#2"/>
    <dgm:cxn modelId="{2C63FAAB-C4B5-4EF4-90A4-EADBEFC2374A}" type="presParOf" srcId="{6E084A43-6A03-4477-A873-4392D0317043}" destId="{3C259995-19B4-4E8C-85ED-77E1B8C6A1A8}" srcOrd="8" destOrd="0" presId="urn:microsoft.com/office/officeart/2005/8/layout/list1#2"/>
    <dgm:cxn modelId="{E61EA321-6DE0-4483-AB75-A8BCA924ECC6}" type="presParOf" srcId="{3C259995-19B4-4E8C-85ED-77E1B8C6A1A8}" destId="{F5B9176D-3135-4AA3-A685-65CF15AB6303}" srcOrd="0" destOrd="0" presId="urn:microsoft.com/office/officeart/2005/8/layout/list1#2"/>
    <dgm:cxn modelId="{297EC6AC-8B30-4DE9-BF1C-F0C765431D23}" type="presParOf" srcId="{3C259995-19B4-4E8C-85ED-77E1B8C6A1A8}" destId="{2CF4CB2C-D1BC-4BD0-B36D-86E79356A1C8}" srcOrd="1" destOrd="0" presId="urn:microsoft.com/office/officeart/2005/8/layout/list1#2"/>
    <dgm:cxn modelId="{A4A8A57D-C481-4BE2-B509-092DDD212DAB}" type="presParOf" srcId="{6E084A43-6A03-4477-A873-4392D0317043}" destId="{126464C5-6D5F-40B4-9852-86EBA0DE7643}" srcOrd="9" destOrd="0" presId="urn:microsoft.com/office/officeart/2005/8/layout/list1#2"/>
    <dgm:cxn modelId="{53ED49B9-3000-4480-B1B9-421816E1EDB7}" type="presParOf" srcId="{6E084A43-6A03-4477-A873-4392D0317043}" destId="{980732E3-474F-4169-9ED3-B33E744E10A5}" srcOrd="10" destOrd="0" presId="urn:microsoft.com/office/officeart/2005/8/layout/list1#2"/>
    <dgm:cxn modelId="{E54FD9F5-2589-4A00-BB4C-E906C05A02F2}" type="presParOf" srcId="{6E084A43-6A03-4477-A873-4392D0317043}" destId="{A3DDDDEB-C63C-4CC1-8FC1-878F19750C9E}" srcOrd="11" destOrd="0" presId="urn:microsoft.com/office/officeart/2005/8/layout/list1#2"/>
    <dgm:cxn modelId="{55083E42-02BB-4A99-AEE0-5576A71CD4ED}" type="presParOf" srcId="{6E084A43-6A03-4477-A873-4392D0317043}" destId="{003892AD-901C-4F17-9358-5CE8039B2CE5}" srcOrd="12" destOrd="0" presId="urn:microsoft.com/office/officeart/2005/8/layout/list1#2"/>
    <dgm:cxn modelId="{694D0726-53BB-4D56-BA74-FD2919C44A6F}" type="presParOf" srcId="{003892AD-901C-4F17-9358-5CE8039B2CE5}" destId="{F29B1D81-037E-4259-B934-22922B84EA2F}" srcOrd="0" destOrd="0" presId="urn:microsoft.com/office/officeart/2005/8/layout/list1#2"/>
    <dgm:cxn modelId="{7B15A3C1-4D62-4791-9B4D-FE02098F5AD6}" type="presParOf" srcId="{003892AD-901C-4F17-9358-5CE8039B2CE5}" destId="{0277352F-8010-48C4-836E-619D95E23065}" srcOrd="1" destOrd="0" presId="urn:microsoft.com/office/officeart/2005/8/layout/list1#2"/>
    <dgm:cxn modelId="{95EDFD70-6A29-45EA-8B09-E582DC60152B}" type="presParOf" srcId="{6E084A43-6A03-4477-A873-4392D0317043}" destId="{2735B448-B0DD-41B1-AA86-9AB51D35BC4B}" srcOrd="13" destOrd="0" presId="urn:microsoft.com/office/officeart/2005/8/layout/list1#2"/>
    <dgm:cxn modelId="{5891A5A8-A98C-4D56-9EC0-2D372EEFA7BB}" type="presParOf" srcId="{6E084A43-6A03-4477-A873-4392D0317043}" destId="{4A4B08BF-E3A7-4301-9E06-72853F033E00}" srcOrd="14" destOrd="0" presId="urn:microsoft.com/office/officeart/2005/8/layout/list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1" loCatId="hierarchy" qsTypeId="urn:microsoft.com/office/officeart/2005/8/quickstyle/3d3#1" qsCatId="3D" csTypeId="urn:microsoft.com/office/officeart/2005/8/colors/accent1_2#1" csCatId="accent1" phldr="1"/>
      <dgm:spPr/>
      <dgm:t>
        <a:bodyPr/>
        <a:lstStyle/>
        <a:p>
          <a:endParaRPr lang="es-MX"/>
        </a:p>
      </dgm:t>
    </dgm:pt>
    <dgm:pt modelId="{280243C8-6967-4D66-A266-ABAC634A05F3}">
      <dgm:prSet phldrT="[Texto]" custT="1"/>
      <dgm:spPr/>
      <dgm:t>
        <a:bodyPr/>
        <a:lstStyle/>
        <a:p>
          <a:r>
            <a:rPr lang="es-MX" sz="1500" b="1"/>
            <a:t>RECURSO DE RECONSIDERACIÓN</a:t>
          </a:r>
        </a:p>
      </dgm:t>
    </dgm:pt>
    <dgm:pt modelId="{721B7293-F367-4FB6-AF9E-9C9FBFACAE55}" type="parTrans" cxnId="{6636C3F8-09C3-4D3F-99FB-16A92E20F058}">
      <dgm:prSet/>
      <dgm:spPr/>
      <dgm:t>
        <a:bodyPr/>
        <a:lstStyle/>
        <a:p>
          <a:endParaRPr lang="es-MX"/>
        </a:p>
      </dgm:t>
    </dgm:pt>
    <dgm:pt modelId="{7D01D90F-F042-4074-95BC-8F6D6AF3007B}" type="sibTrans" cxnId="{6636C3F8-09C3-4D3F-99FB-16A92E20F058}">
      <dgm:prSet/>
      <dgm:spPr/>
      <dgm:t>
        <a:bodyPr/>
        <a:lstStyle/>
        <a:p>
          <a:endParaRPr lang="es-MX"/>
        </a:p>
      </dgm:t>
    </dgm:pt>
    <dgm:pt modelId="{C7F43869-3337-490B-B4E2-910437255D43}">
      <dgm:prSet phldrT="[Texto]" custT="1"/>
      <dgm:spPr/>
      <dgm:t>
        <a:bodyPr/>
        <a:lstStyle/>
        <a:p>
          <a:pPr algn="ctr"/>
          <a:r>
            <a:rPr lang="es-MX" sz="1500" dirty="0"/>
            <a:t>Ante la Secretaría Ejecutiva o Secretarías Técnicas, dentro de los </a:t>
          </a:r>
          <a:r>
            <a:rPr lang="es-MX" sz="1500" b="1" dirty="0"/>
            <a:t>4 días siguientes </a:t>
          </a:r>
          <a:r>
            <a:rPr lang="es-MX" sz="1500" dirty="0"/>
            <a:t>a partir de la notificación o que tenga conocimiento del acto</a:t>
          </a:r>
        </a:p>
      </dgm:t>
    </dgm:pt>
    <dgm:pt modelId="{9600D675-1EF1-4CEB-8889-EF70185C3D52}" type="parTrans" cxnId="{1A5BEFC9-9C75-4A89-8257-237B27F19A27}">
      <dgm:prSet/>
      <dgm:spPr/>
      <dgm:t>
        <a:bodyPr/>
        <a:lstStyle/>
        <a:p>
          <a:endParaRPr lang="es-MX"/>
        </a:p>
      </dgm:t>
    </dgm:pt>
    <dgm:pt modelId="{8C578F25-3D42-454B-9AD9-3418CD804224}" type="sibTrans" cxnId="{1A5BEFC9-9C75-4A89-8257-237B27F19A27}">
      <dgm:prSet/>
      <dgm:spPr/>
      <dgm:t>
        <a:bodyPr/>
        <a:lstStyle/>
        <a:p>
          <a:endParaRPr lang="es-MX"/>
        </a:p>
      </dgm:t>
    </dgm:pt>
    <dgm:pt modelId="{B97A277C-C5B3-49DB-B1F6-30190436F0FC}">
      <dgm:prSet phldrT="[Texto]"/>
      <dgm:spPr/>
      <dgm:t>
        <a:bodyPr/>
        <a:lstStyle/>
        <a:p>
          <a:r>
            <a:rPr lang="es-MX" dirty="0"/>
            <a:t>Revisar que no se actualicen causales de desechamiento improcedencia, dentro de las </a:t>
          </a:r>
          <a:r>
            <a:rPr lang="es-MX" b="1" dirty="0"/>
            <a:t>8 horas siguientes</a:t>
          </a:r>
          <a:endParaRPr lang="es-MX" dirty="0"/>
        </a:p>
      </dgm:t>
    </dgm:pt>
    <dgm:pt modelId="{AC24DDE3-5FDD-4D14-8526-AB88655CCBAE}" type="parTrans" cxnId="{BBC187FC-847C-45EE-835F-0FE19A54CA0A}">
      <dgm:prSet/>
      <dgm:spPr/>
      <dgm:t>
        <a:bodyPr/>
        <a:lstStyle/>
        <a:p>
          <a:endParaRPr lang="es-MX"/>
        </a:p>
      </dgm:t>
    </dgm:pt>
    <dgm:pt modelId="{4914D056-F538-4F8D-A771-EE3F351F25A9}" type="sibTrans" cxnId="{BBC187FC-847C-45EE-835F-0FE19A54CA0A}">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C9D37144-3C8F-473D-AC8C-BA11C87A09C7}" type="pres">
      <dgm:prSet presAssocID="{280243C8-6967-4D66-A266-ABAC634A05F3}" presName="hierRoot1" presStyleCnt="0"/>
      <dgm:spPr/>
    </dgm:pt>
    <dgm:pt modelId="{7E9912D1-7498-4207-9C01-DEACF4FF5D45}" type="pres">
      <dgm:prSet presAssocID="{280243C8-6967-4D66-A266-ABAC634A05F3}" presName="composite" presStyleCnt="0"/>
      <dgm:spPr/>
    </dgm:pt>
    <dgm:pt modelId="{CBB35D95-7CFA-4362-86D9-4AC70700F3EB}" type="pres">
      <dgm:prSet presAssocID="{280243C8-6967-4D66-A266-ABAC634A05F3}" presName="background" presStyleLbl="node0" presStyleIdx="0" presStyleCnt="1"/>
      <dgm:spPr/>
    </dgm:pt>
    <dgm:pt modelId="{E4468E7D-6525-46B0-97FE-4F54A8DE2C20}" type="pres">
      <dgm:prSet presAssocID="{280243C8-6967-4D66-A266-ABAC634A05F3}" presName="text" presStyleLbl="fgAcc0" presStyleIdx="0" presStyleCnt="1">
        <dgm:presLayoutVars>
          <dgm:chPref val="3"/>
        </dgm:presLayoutVars>
      </dgm:prSet>
      <dgm:spPr/>
      <dgm:t>
        <a:bodyPr/>
        <a:lstStyle/>
        <a:p>
          <a:endParaRPr lang="es-MX"/>
        </a:p>
      </dgm:t>
    </dgm:pt>
    <dgm:pt modelId="{5422C7DD-A1C7-46DB-A05F-C6765575E15D}" type="pres">
      <dgm:prSet presAssocID="{280243C8-6967-4D66-A266-ABAC634A05F3}" presName="hierChild2" presStyleCnt="0"/>
      <dgm:spPr/>
    </dgm:pt>
    <dgm:pt modelId="{675B6F55-5FFD-4BB6-935F-468B9088870C}" type="pres">
      <dgm:prSet presAssocID="{9600D675-1EF1-4CEB-8889-EF70185C3D52}" presName="Name10" presStyleLbl="parChTrans1D2" presStyleIdx="0" presStyleCnt="1"/>
      <dgm:spPr/>
      <dgm:t>
        <a:bodyPr/>
        <a:lstStyle/>
        <a:p>
          <a:endParaRPr lang="es-MX"/>
        </a:p>
      </dgm:t>
    </dgm:pt>
    <dgm:pt modelId="{5387F023-D3D1-4796-864F-C5B3EEEDCC47}" type="pres">
      <dgm:prSet presAssocID="{C7F43869-3337-490B-B4E2-910437255D43}" presName="hierRoot2" presStyleCnt="0"/>
      <dgm:spPr/>
    </dgm:pt>
    <dgm:pt modelId="{4C30E0EB-3035-43EE-BDD2-36DDF727BDD3}" type="pres">
      <dgm:prSet presAssocID="{C7F43869-3337-490B-B4E2-910437255D43}" presName="composite2" presStyleCnt="0"/>
      <dgm:spPr/>
    </dgm:pt>
    <dgm:pt modelId="{5BA739FB-58F9-459A-BF2B-0AC36CA40CA1}" type="pres">
      <dgm:prSet presAssocID="{C7F43869-3337-490B-B4E2-910437255D43}" presName="background2" presStyleLbl="node2" presStyleIdx="0" presStyleCnt="1"/>
      <dgm:spPr>
        <a:solidFill>
          <a:schemeClr val="accent2"/>
        </a:solidFill>
      </dgm:spPr>
    </dgm:pt>
    <dgm:pt modelId="{C78BE3EF-EA20-45E7-BC07-0638611C03D4}" type="pres">
      <dgm:prSet presAssocID="{C7F43869-3337-490B-B4E2-910437255D43}" presName="text2" presStyleLbl="fgAcc2" presStyleIdx="0" presStyleCnt="1" custScaleX="144435" custScaleY="112587">
        <dgm:presLayoutVars>
          <dgm:chPref val="3"/>
        </dgm:presLayoutVars>
      </dgm:prSet>
      <dgm:spPr/>
      <dgm:t>
        <a:bodyPr/>
        <a:lstStyle/>
        <a:p>
          <a:endParaRPr lang="es-MX"/>
        </a:p>
      </dgm:t>
    </dgm:pt>
    <dgm:pt modelId="{15CB5C99-0A20-4637-B315-990E321E7C4E}" type="pres">
      <dgm:prSet presAssocID="{C7F43869-3337-490B-B4E2-910437255D43}" presName="hierChild3" presStyleCnt="0"/>
      <dgm:spPr/>
    </dgm:pt>
    <dgm:pt modelId="{7DE9CA14-D676-4767-AEF3-F30ABAFDB9D1}" type="pres">
      <dgm:prSet presAssocID="{AC24DDE3-5FDD-4D14-8526-AB88655CCBAE}" presName="Name17" presStyleLbl="parChTrans1D3" presStyleIdx="0" presStyleCnt="1"/>
      <dgm:spPr/>
      <dgm:t>
        <a:bodyPr/>
        <a:lstStyle/>
        <a:p>
          <a:endParaRPr lang="es-MX"/>
        </a:p>
      </dgm:t>
    </dgm:pt>
    <dgm:pt modelId="{48CFA529-2F0A-4D6F-BE61-766202607616}" type="pres">
      <dgm:prSet presAssocID="{B97A277C-C5B3-49DB-B1F6-30190436F0FC}" presName="hierRoot3" presStyleCnt="0"/>
      <dgm:spPr/>
    </dgm:pt>
    <dgm:pt modelId="{2516CA41-90D8-47CA-BFEA-D098392D51CF}" type="pres">
      <dgm:prSet presAssocID="{B97A277C-C5B3-49DB-B1F6-30190436F0FC}" presName="composite3" presStyleCnt="0"/>
      <dgm:spPr/>
    </dgm:pt>
    <dgm:pt modelId="{CBC6BB5B-669E-4AF3-BA9A-A9FAFB6A6CE0}" type="pres">
      <dgm:prSet presAssocID="{B97A277C-C5B3-49DB-B1F6-30190436F0FC}" presName="background3" presStyleLbl="node3" presStyleIdx="0" presStyleCnt="1"/>
      <dgm:spPr>
        <a:solidFill>
          <a:srgbClr val="92D050"/>
        </a:solidFill>
      </dgm:spPr>
    </dgm:pt>
    <dgm:pt modelId="{1C81B688-153B-442F-ADA1-CF2B948EF36F}" type="pres">
      <dgm:prSet presAssocID="{B97A277C-C5B3-49DB-B1F6-30190436F0FC}" presName="text3" presStyleLbl="fgAcc3" presStyleIdx="0" presStyleCnt="1" custScaleX="144244">
        <dgm:presLayoutVars>
          <dgm:chPref val="3"/>
        </dgm:presLayoutVars>
      </dgm:prSet>
      <dgm:spPr/>
      <dgm:t>
        <a:bodyPr/>
        <a:lstStyle/>
        <a:p>
          <a:endParaRPr lang="es-MX"/>
        </a:p>
      </dgm:t>
    </dgm:pt>
    <dgm:pt modelId="{7F074F09-8303-4F87-8A7D-2AA3612F7707}" type="pres">
      <dgm:prSet presAssocID="{B97A277C-C5B3-49DB-B1F6-30190436F0FC}" presName="hierChild4" presStyleCnt="0"/>
      <dgm:spPr/>
    </dgm:pt>
  </dgm:ptLst>
  <dgm:cxnLst>
    <dgm:cxn modelId="{FF9D70B3-9651-42C1-BFDB-51EDD526B3DF}" type="presOf" srcId="{9600D675-1EF1-4CEB-8889-EF70185C3D52}" destId="{675B6F55-5FFD-4BB6-935F-468B9088870C}" srcOrd="0" destOrd="0" presId="urn:microsoft.com/office/officeart/2005/8/layout/hierarchy1#1"/>
    <dgm:cxn modelId="{0080A82D-72CF-42A6-A81D-E7E4D7D315AF}" type="presOf" srcId="{B97A277C-C5B3-49DB-B1F6-30190436F0FC}" destId="{1C81B688-153B-442F-ADA1-CF2B948EF36F}" srcOrd="0" destOrd="0" presId="urn:microsoft.com/office/officeart/2005/8/layout/hierarchy1#1"/>
    <dgm:cxn modelId="{1A5BEFC9-9C75-4A89-8257-237B27F19A27}" srcId="{280243C8-6967-4D66-A266-ABAC634A05F3}" destId="{C7F43869-3337-490B-B4E2-910437255D43}" srcOrd="0" destOrd="0" parTransId="{9600D675-1EF1-4CEB-8889-EF70185C3D52}" sibTransId="{8C578F25-3D42-454B-9AD9-3418CD804224}"/>
    <dgm:cxn modelId="{69DEB23C-86CF-4CD6-A987-58566CEA8EA5}" type="presOf" srcId="{2FE7CAC8-5C76-47D9-9731-40D451BA2F40}" destId="{23C7457F-0E5D-4E1D-AAF1-75B0E7069D8F}" srcOrd="0" destOrd="0" presId="urn:microsoft.com/office/officeart/2005/8/layout/hierarchy1#1"/>
    <dgm:cxn modelId="{412462C8-6289-41D6-8B76-E7335E253511}" type="presOf" srcId="{280243C8-6967-4D66-A266-ABAC634A05F3}" destId="{E4468E7D-6525-46B0-97FE-4F54A8DE2C20}" srcOrd="0" destOrd="0" presId="urn:microsoft.com/office/officeart/2005/8/layout/hierarchy1#1"/>
    <dgm:cxn modelId="{37EC7944-E838-4506-BBFC-D7DBE05E4B49}" type="presOf" srcId="{AC24DDE3-5FDD-4D14-8526-AB88655CCBAE}" destId="{7DE9CA14-D676-4767-AEF3-F30ABAFDB9D1}" srcOrd="0" destOrd="0" presId="urn:microsoft.com/office/officeart/2005/8/layout/hierarchy1#1"/>
    <dgm:cxn modelId="{BBC187FC-847C-45EE-835F-0FE19A54CA0A}" srcId="{C7F43869-3337-490B-B4E2-910437255D43}" destId="{B97A277C-C5B3-49DB-B1F6-30190436F0FC}" srcOrd="0" destOrd="0" parTransId="{AC24DDE3-5FDD-4D14-8526-AB88655CCBAE}" sibTransId="{4914D056-F538-4F8D-A771-EE3F351F25A9}"/>
    <dgm:cxn modelId="{6636C3F8-09C3-4D3F-99FB-16A92E20F058}" srcId="{2FE7CAC8-5C76-47D9-9731-40D451BA2F40}" destId="{280243C8-6967-4D66-A266-ABAC634A05F3}" srcOrd="0" destOrd="0" parTransId="{721B7293-F367-4FB6-AF9E-9C9FBFACAE55}" sibTransId="{7D01D90F-F042-4074-95BC-8F6D6AF3007B}"/>
    <dgm:cxn modelId="{9AEF6E40-FE18-41ED-B04E-25E65C4F8DAE}" type="presOf" srcId="{C7F43869-3337-490B-B4E2-910437255D43}" destId="{C78BE3EF-EA20-45E7-BC07-0638611C03D4}" srcOrd="0" destOrd="0" presId="urn:microsoft.com/office/officeart/2005/8/layout/hierarchy1#1"/>
    <dgm:cxn modelId="{CC0388F9-3D9B-4E35-9C81-87464D98276A}" type="presParOf" srcId="{23C7457F-0E5D-4E1D-AAF1-75B0E7069D8F}" destId="{C9D37144-3C8F-473D-AC8C-BA11C87A09C7}" srcOrd="0" destOrd="0" presId="urn:microsoft.com/office/officeart/2005/8/layout/hierarchy1#1"/>
    <dgm:cxn modelId="{54E7CAA5-D162-4FFC-8297-BFB21AADF3B7}" type="presParOf" srcId="{C9D37144-3C8F-473D-AC8C-BA11C87A09C7}" destId="{7E9912D1-7498-4207-9C01-DEACF4FF5D45}" srcOrd="0" destOrd="0" presId="urn:microsoft.com/office/officeart/2005/8/layout/hierarchy1#1"/>
    <dgm:cxn modelId="{8DBEC064-0D63-41D6-B4C7-FEBD3829A99D}" type="presParOf" srcId="{7E9912D1-7498-4207-9C01-DEACF4FF5D45}" destId="{CBB35D95-7CFA-4362-86D9-4AC70700F3EB}" srcOrd="0" destOrd="0" presId="urn:microsoft.com/office/officeart/2005/8/layout/hierarchy1#1"/>
    <dgm:cxn modelId="{40E8C193-0F2F-4D18-BC7B-053775EF4ABD}" type="presParOf" srcId="{7E9912D1-7498-4207-9C01-DEACF4FF5D45}" destId="{E4468E7D-6525-46B0-97FE-4F54A8DE2C20}" srcOrd="1" destOrd="0" presId="urn:microsoft.com/office/officeart/2005/8/layout/hierarchy1#1"/>
    <dgm:cxn modelId="{A702A1B5-74F5-4B67-8BDE-94FCC0782F16}" type="presParOf" srcId="{C9D37144-3C8F-473D-AC8C-BA11C87A09C7}" destId="{5422C7DD-A1C7-46DB-A05F-C6765575E15D}" srcOrd="1" destOrd="0" presId="urn:microsoft.com/office/officeart/2005/8/layout/hierarchy1#1"/>
    <dgm:cxn modelId="{E649248B-5771-4F9E-8B39-5DB9C5B048F9}" type="presParOf" srcId="{5422C7DD-A1C7-46DB-A05F-C6765575E15D}" destId="{675B6F55-5FFD-4BB6-935F-468B9088870C}" srcOrd="0" destOrd="0" presId="urn:microsoft.com/office/officeart/2005/8/layout/hierarchy1#1"/>
    <dgm:cxn modelId="{790F1DA5-2507-4CAE-B20D-7F40F7C1C23F}" type="presParOf" srcId="{5422C7DD-A1C7-46DB-A05F-C6765575E15D}" destId="{5387F023-D3D1-4796-864F-C5B3EEEDCC47}" srcOrd="1" destOrd="0" presId="urn:microsoft.com/office/officeart/2005/8/layout/hierarchy1#1"/>
    <dgm:cxn modelId="{2E88243B-EA3C-43A8-B96C-39B10240CE34}" type="presParOf" srcId="{5387F023-D3D1-4796-864F-C5B3EEEDCC47}" destId="{4C30E0EB-3035-43EE-BDD2-36DDF727BDD3}" srcOrd="0" destOrd="0" presId="urn:microsoft.com/office/officeart/2005/8/layout/hierarchy1#1"/>
    <dgm:cxn modelId="{8622B878-1135-4A46-883A-98E112267B87}" type="presParOf" srcId="{4C30E0EB-3035-43EE-BDD2-36DDF727BDD3}" destId="{5BA739FB-58F9-459A-BF2B-0AC36CA40CA1}" srcOrd="0" destOrd="0" presId="urn:microsoft.com/office/officeart/2005/8/layout/hierarchy1#1"/>
    <dgm:cxn modelId="{DBFF3221-8CCE-4404-8BE1-83B635D80252}" type="presParOf" srcId="{4C30E0EB-3035-43EE-BDD2-36DDF727BDD3}" destId="{C78BE3EF-EA20-45E7-BC07-0638611C03D4}" srcOrd="1" destOrd="0" presId="urn:microsoft.com/office/officeart/2005/8/layout/hierarchy1#1"/>
    <dgm:cxn modelId="{642DCCA7-856E-41D4-8AF5-EA3ACBB9EF12}" type="presParOf" srcId="{5387F023-D3D1-4796-864F-C5B3EEEDCC47}" destId="{15CB5C99-0A20-4637-B315-990E321E7C4E}" srcOrd="1" destOrd="0" presId="urn:microsoft.com/office/officeart/2005/8/layout/hierarchy1#1"/>
    <dgm:cxn modelId="{AB695098-818E-4C11-8E3B-74B59321B24B}" type="presParOf" srcId="{15CB5C99-0A20-4637-B315-990E321E7C4E}" destId="{7DE9CA14-D676-4767-AEF3-F30ABAFDB9D1}" srcOrd="0" destOrd="0" presId="urn:microsoft.com/office/officeart/2005/8/layout/hierarchy1#1"/>
    <dgm:cxn modelId="{0EA6151C-95A5-43E7-8A1B-E3AC04A371AD}" type="presParOf" srcId="{15CB5C99-0A20-4637-B315-990E321E7C4E}" destId="{48CFA529-2F0A-4D6F-BE61-766202607616}" srcOrd="1" destOrd="0" presId="urn:microsoft.com/office/officeart/2005/8/layout/hierarchy1#1"/>
    <dgm:cxn modelId="{A992DD6A-AFB4-43AF-B6E2-C01CD27171D6}" type="presParOf" srcId="{48CFA529-2F0A-4D6F-BE61-766202607616}" destId="{2516CA41-90D8-47CA-BFEA-D098392D51CF}" srcOrd="0" destOrd="0" presId="urn:microsoft.com/office/officeart/2005/8/layout/hierarchy1#1"/>
    <dgm:cxn modelId="{677D9400-2649-44B2-9399-5DDCF0E1F2AF}" type="presParOf" srcId="{2516CA41-90D8-47CA-BFEA-D098392D51CF}" destId="{CBC6BB5B-669E-4AF3-BA9A-A9FAFB6A6CE0}" srcOrd="0" destOrd="0" presId="urn:microsoft.com/office/officeart/2005/8/layout/hierarchy1#1"/>
    <dgm:cxn modelId="{700544A4-DBDD-4F0E-B9D2-625040017824}" type="presParOf" srcId="{2516CA41-90D8-47CA-BFEA-D098392D51CF}" destId="{1C81B688-153B-442F-ADA1-CF2B948EF36F}" srcOrd="1" destOrd="0" presId="urn:microsoft.com/office/officeart/2005/8/layout/hierarchy1#1"/>
    <dgm:cxn modelId="{F22CCA0A-0C38-473C-969B-44E3C161B8E3}" type="presParOf" srcId="{48CFA529-2F0A-4D6F-BE61-766202607616}" destId="{7F074F09-8303-4F87-8A7D-2AA3612F7707}" srcOrd="1" destOrd="0" presId="urn:microsoft.com/office/officeart/2005/8/layout/hierarchy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1" loCatId="hierarchy" qsTypeId="urn:microsoft.com/office/officeart/2005/8/quickstyle/3d3#1" qsCatId="3D" csTypeId="urn:microsoft.com/office/officeart/2005/8/colors/accent1_2#1" csCatId="accent1" phldr="1"/>
      <dgm:spPr/>
      <dgm:t>
        <a:bodyPr/>
        <a:lstStyle/>
        <a:p>
          <a:endParaRPr lang="es-MX"/>
        </a:p>
      </dgm:t>
    </dgm:pt>
    <dgm:pt modelId="{49AB409C-B617-4265-B8E7-AF014FF4AA9E}">
      <dgm:prSet custT="1"/>
      <dgm:spPr/>
      <dgm:t>
        <a:bodyPr/>
        <a:lstStyle/>
        <a:p>
          <a:r>
            <a:rPr lang="es-MX" sz="1500" dirty="0"/>
            <a:t>Si no se actualiza alguna causal de desechamiento o improcedencia</a:t>
          </a:r>
        </a:p>
      </dgm:t>
    </dgm:pt>
    <dgm:pt modelId="{0744C5AB-E8BB-4C1D-B6F1-26DF54105F8E}" type="parTrans" cxnId="{C99A6EAC-943B-4D10-9C50-FA6059E00C55}">
      <dgm:prSet/>
      <dgm:spPr/>
      <dgm:t>
        <a:bodyPr/>
        <a:lstStyle/>
        <a:p>
          <a:endParaRPr lang="es-MX"/>
        </a:p>
      </dgm:t>
    </dgm:pt>
    <dgm:pt modelId="{2277C6D3-4C3B-406F-ADE9-D314CFB5E386}" type="sibTrans" cxnId="{C99A6EAC-943B-4D10-9C50-FA6059E00C55}">
      <dgm:prSet/>
      <dgm:spPr/>
      <dgm:t>
        <a:bodyPr/>
        <a:lstStyle/>
        <a:p>
          <a:endParaRPr lang="es-MX"/>
        </a:p>
      </dgm:t>
    </dgm:pt>
    <dgm:pt modelId="{7E7A65D9-7A2C-4D98-B648-C66C4824DEB2}">
      <dgm:prSet custT="1"/>
      <dgm:spPr/>
      <dgm:t>
        <a:bodyPr/>
        <a:lstStyle/>
        <a:p>
          <a:r>
            <a:rPr lang="es-MX" sz="1400" dirty="0"/>
            <a:t>Publicación por cédula  en estrados, dentro de las </a:t>
          </a:r>
          <a:r>
            <a:rPr lang="es-MX" sz="1400" b="1" dirty="0"/>
            <a:t>4 horas siguientes</a:t>
          </a:r>
          <a:r>
            <a:rPr lang="es-MX" sz="1400" dirty="0"/>
            <a:t> y notificación a terceros interesados</a:t>
          </a:r>
        </a:p>
      </dgm:t>
    </dgm:pt>
    <dgm:pt modelId="{3CE59C60-241C-4579-B9A9-7D2F662D6661}" type="parTrans" cxnId="{7E4D36DD-BA15-4814-B296-239140F56F42}">
      <dgm:prSet/>
      <dgm:spPr/>
      <dgm:t>
        <a:bodyPr/>
        <a:lstStyle/>
        <a:p>
          <a:endParaRPr lang="es-MX"/>
        </a:p>
      </dgm:t>
    </dgm:pt>
    <dgm:pt modelId="{02735A3A-E059-4B32-95A2-4DEFAA53C3BD}" type="sibTrans" cxnId="{7E4D36DD-BA15-4814-B296-239140F56F42}">
      <dgm:prSet/>
      <dgm:spPr/>
      <dgm:t>
        <a:bodyPr/>
        <a:lstStyle/>
        <a:p>
          <a:endParaRPr lang="es-MX"/>
        </a:p>
      </dgm:t>
    </dgm:pt>
    <dgm:pt modelId="{8D23D647-9103-4681-A2EB-C6BE601E3EAB}">
      <dgm:prSet custT="1"/>
      <dgm:spPr/>
      <dgm:t>
        <a:bodyPr/>
        <a:lstStyle/>
        <a:p>
          <a:r>
            <a:rPr lang="es-MX" sz="1300" dirty="0"/>
            <a:t>Recepción de escritos de los terceros interesados, dentro de los </a:t>
          </a:r>
          <a:r>
            <a:rPr lang="es-MX" sz="1300" b="1" dirty="0"/>
            <a:t>3 días siguientes </a:t>
          </a:r>
          <a:r>
            <a:rPr lang="es-MX" sz="1300" b="0" dirty="0"/>
            <a:t>a su notificación</a:t>
          </a:r>
          <a:r>
            <a:rPr lang="es-MX" sz="1300" b="1" dirty="0"/>
            <a:t> </a:t>
          </a:r>
          <a:r>
            <a:rPr lang="es-MX" sz="1300" b="0" dirty="0"/>
            <a:t>y de la publicación por cédula en estrados</a:t>
          </a:r>
        </a:p>
      </dgm:t>
    </dgm:pt>
    <dgm:pt modelId="{0664756B-C979-4C28-BB1B-7BEE0A2D5C70}" type="sibTrans" cxnId="{2AC86A22-BECC-4B5C-BE66-D1406E22F29C}">
      <dgm:prSet/>
      <dgm:spPr/>
      <dgm:t>
        <a:bodyPr/>
        <a:lstStyle/>
        <a:p>
          <a:endParaRPr lang="es-MX"/>
        </a:p>
      </dgm:t>
    </dgm:pt>
    <dgm:pt modelId="{DBEAB83C-4E2B-4EE7-ACF6-EA9BB7AD4C6A}" type="parTrans" cxnId="{2AC86A22-BECC-4B5C-BE66-D1406E22F29C}">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8C424BB2-D32F-4905-8B53-63D1337BD619}" type="pres">
      <dgm:prSet presAssocID="{49AB409C-B617-4265-B8E7-AF014FF4AA9E}" presName="hierRoot1" presStyleCnt="0"/>
      <dgm:spPr/>
    </dgm:pt>
    <dgm:pt modelId="{8DEEDB8C-AD10-432D-BC30-EE4E6D39EB47}" type="pres">
      <dgm:prSet presAssocID="{49AB409C-B617-4265-B8E7-AF014FF4AA9E}" presName="composite" presStyleCnt="0"/>
      <dgm:spPr/>
    </dgm:pt>
    <dgm:pt modelId="{23419569-89A8-4FC5-A707-3B891B7CE83D}" type="pres">
      <dgm:prSet presAssocID="{49AB409C-B617-4265-B8E7-AF014FF4AA9E}" presName="background" presStyleLbl="node0" presStyleIdx="0" presStyleCnt="1"/>
      <dgm:spPr/>
    </dgm:pt>
    <dgm:pt modelId="{F4AC1ADB-819B-4EDA-8965-9B0CA025233C}" type="pres">
      <dgm:prSet presAssocID="{49AB409C-B617-4265-B8E7-AF014FF4AA9E}" presName="text" presStyleLbl="fgAcc0" presStyleIdx="0" presStyleCnt="1">
        <dgm:presLayoutVars>
          <dgm:chPref val="3"/>
        </dgm:presLayoutVars>
      </dgm:prSet>
      <dgm:spPr/>
      <dgm:t>
        <a:bodyPr/>
        <a:lstStyle/>
        <a:p>
          <a:endParaRPr lang="es-MX"/>
        </a:p>
      </dgm:t>
    </dgm:pt>
    <dgm:pt modelId="{63188D10-2A52-4977-BD33-5C67204B385E}" type="pres">
      <dgm:prSet presAssocID="{49AB409C-B617-4265-B8E7-AF014FF4AA9E}" presName="hierChild2" presStyleCnt="0"/>
      <dgm:spPr/>
    </dgm:pt>
    <dgm:pt modelId="{B19461C2-010E-4B5D-821B-B5CD5C87A4F5}" type="pres">
      <dgm:prSet presAssocID="{3CE59C60-241C-4579-B9A9-7D2F662D6661}" presName="Name10" presStyleLbl="parChTrans1D2" presStyleIdx="0" presStyleCnt="1"/>
      <dgm:spPr/>
      <dgm:t>
        <a:bodyPr/>
        <a:lstStyle/>
        <a:p>
          <a:endParaRPr lang="es-MX"/>
        </a:p>
      </dgm:t>
    </dgm:pt>
    <dgm:pt modelId="{4DCAA391-30D0-420F-BA57-7D48D18A9960}" type="pres">
      <dgm:prSet presAssocID="{7E7A65D9-7A2C-4D98-B648-C66C4824DEB2}" presName="hierRoot2" presStyleCnt="0"/>
      <dgm:spPr/>
    </dgm:pt>
    <dgm:pt modelId="{1EB1EE7E-F47A-42B6-B08C-B7BDFC7BB9DF}" type="pres">
      <dgm:prSet presAssocID="{7E7A65D9-7A2C-4D98-B648-C66C4824DEB2}" presName="composite2" presStyleCnt="0"/>
      <dgm:spPr/>
    </dgm:pt>
    <dgm:pt modelId="{65E035F9-B87F-496C-BB32-5CAF094E5403}" type="pres">
      <dgm:prSet presAssocID="{7E7A65D9-7A2C-4D98-B648-C66C4824DEB2}" presName="background2" presStyleLbl="node2" presStyleIdx="0" presStyleCnt="1"/>
      <dgm:spPr/>
    </dgm:pt>
    <dgm:pt modelId="{13CA29F2-DBD5-43D8-882E-673014E759C8}" type="pres">
      <dgm:prSet presAssocID="{7E7A65D9-7A2C-4D98-B648-C66C4824DEB2}" presName="text2" presStyleLbl="fgAcc2" presStyleIdx="0" presStyleCnt="1">
        <dgm:presLayoutVars>
          <dgm:chPref val="3"/>
        </dgm:presLayoutVars>
      </dgm:prSet>
      <dgm:spPr/>
      <dgm:t>
        <a:bodyPr/>
        <a:lstStyle/>
        <a:p>
          <a:endParaRPr lang="es-MX"/>
        </a:p>
      </dgm:t>
    </dgm:pt>
    <dgm:pt modelId="{325A5466-C017-4F4A-AB94-8D9A3F98132E}" type="pres">
      <dgm:prSet presAssocID="{7E7A65D9-7A2C-4D98-B648-C66C4824DEB2}" presName="hierChild3" presStyleCnt="0"/>
      <dgm:spPr/>
    </dgm:pt>
    <dgm:pt modelId="{70B60FE4-9985-487B-965A-151D38DCBA6F}" type="pres">
      <dgm:prSet presAssocID="{DBEAB83C-4E2B-4EE7-ACF6-EA9BB7AD4C6A}" presName="Name17" presStyleLbl="parChTrans1D3" presStyleIdx="0" presStyleCnt="1"/>
      <dgm:spPr/>
      <dgm:t>
        <a:bodyPr/>
        <a:lstStyle/>
        <a:p>
          <a:endParaRPr lang="es-MX"/>
        </a:p>
      </dgm:t>
    </dgm:pt>
    <dgm:pt modelId="{C8E3ED9C-D615-4FE2-94D3-AB3FF205F7FF}" type="pres">
      <dgm:prSet presAssocID="{8D23D647-9103-4681-A2EB-C6BE601E3EAB}" presName="hierRoot3" presStyleCnt="0"/>
      <dgm:spPr/>
    </dgm:pt>
    <dgm:pt modelId="{CB53BFAD-CA75-40E0-A481-15B4AE96AE6A}" type="pres">
      <dgm:prSet presAssocID="{8D23D647-9103-4681-A2EB-C6BE601E3EAB}" presName="composite3" presStyleCnt="0"/>
      <dgm:spPr/>
    </dgm:pt>
    <dgm:pt modelId="{5B56B33E-D1D4-4FA1-B071-1973A45E267B}" type="pres">
      <dgm:prSet presAssocID="{8D23D647-9103-4681-A2EB-C6BE601E3EAB}" presName="background3" presStyleLbl="node3" presStyleIdx="0" presStyleCnt="1"/>
      <dgm:spPr/>
    </dgm:pt>
    <dgm:pt modelId="{10A2CBC9-4A73-43C5-92E6-409815A64D5F}" type="pres">
      <dgm:prSet presAssocID="{8D23D647-9103-4681-A2EB-C6BE601E3EAB}" presName="text3" presStyleLbl="fgAcc3" presStyleIdx="0" presStyleCnt="1">
        <dgm:presLayoutVars>
          <dgm:chPref val="3"/>
        </dgm:presLayoutVars>
      </dgm:prSet>
      <dgm:spPr/>
      <dgm:t>
        <a:bodyPr/>
        <a:lstStyle/>
        <a:p>
          <a:endParaRPr lang="es-MX"/>
        </a:p>
      </dgm:t>
    </dgm:pt>
    <dgm:pt modelId="{B876BDD8-8AF8-4EB9-8333-FBB6414B869E}" type="pres">
      <dgm:prSet presAssocID="{8D23D647-9103-4681-A2EB-C6BE601E3EAB}" presName="hierChild4" presStyleCnt="0"/>
      <dgm:spPr/>
    </dgm:pt>
  </dgm:ptLst>
  <dgm:cxnLst>
    <dgm:cxn modelId="{C8ECCDAC-4B70-463E-96A2-1DF8B8F58B7B}" type="presOf" srcId="{DBEAB83C-4E2B-4EE7-ACF6-EA9BB7AD4C6A}" destId="{70B60FE4-9985-487B-965A-151D38DCBA6F}" srcOrd="0" destOrd="0" presId="urn:microsoft.com/office/officeart/2005/8/layout/hierarchy1#1"/>
    <dgm:cxn modelId="{7E4D36DD-BA15-4814-B296-239140F56F42}" srcId="{49AB409C-B617-4265-B8E7-AF014FF4AA9E}" destId="{7E7A65D9-7A2C-4D98-B648-C66C4824DEB2}" srcOrd="0" destOrd="0" parTransId="{3CE59C60-241C-4579-B9A9-7D2F662D6661}" sibTransId="{02735A3A-E059-4B32-95A2-4DEFAA53C3BD}"/>
    <dgm:cxn modelId="{D0E06455-F627-43E5-96FB-770449F8BE77}" type="presOf" srcId="{2FE7CAC8-5C76-47D9-9731-40D451BA2F40}" destId="{23C7457F-0E5D-4E1D-AAF1-75B0E7069D8F}" srcOrd="0" destOrd="0" presId="urn:microsoft.com/office/officeart/2005/8/layout/hierarchy1#1"/>
    <dgm:cxn modelId="{2AC86A22-BECC-4B5C-BE66-D1406E22F29C}" srcId="{7E7A65D9-7A2C-4D98-B648-C66C4824DEB2}" destId="{8D23D647-9103-4681-A2EB-C6BE601E3EAB}" srcOrd="0" destOrd="0" parTransId="{DBEAB83C-4E2B-4EE7-ACF6-EA9BB7AD4C6A}" sibTransId="{0664756B-C979-4C28-BB1B-7BEE0A2D5C70}"/>
    <dgm:cxn modelId="{C13C63C6-D485-4156-B3C6-6310CA984473}" type="presOf" srcId="{8D23D647-9103-4681-A2EB-C6BE601E3EAB}" destId="{10A2CBC9-4A73-43C5-92E6-409815A64D5F}" srcOrd="0" destOrd="0" presId="urn:microsoft.com/office/officeart/2005/8/layout/hierarchy1#1"/>
    <dgm:cxn modelId="{577A5C7C-6023-4127-826E-421E83543C1A}" type="presOf" srcId="{49AB409C-B617-4265-B8E7-AF014FF4AA9E}" destId="{F4AC1ADB-819B-4EDA-8965-9B0CA025233C}" srcOrd="0" destOrd="0" presId="urn:microsoft.com/office/officeart/2005/8/layout/hierarchy1#1"/>
    <dgm:cxn modelId="{C99A6EAC-943B-4D10-9C50-FA6059E00C55}" srcId="{2FE7CAC8-5C76-47D9-9731-40D451BA2F40}" destId="{49AB409C-B617-4265-B8E7-AF014FF4AA9E}" srcOrd="0" destOrd="0" parTransId="{0744C5AB-E8BB-4C1D-B6F1-26DF54105F8E}" sibTransId="{2277C6D3-4C3B-406F-ADE9-D314CFB5E386}"/>
    <dgm:cxn modelId="{5BDE9732-DE8E-408A-80E7-4CE2A51562CA}" type="presOf" srcId="{7E7A65D9-7A2C-4D98-B648-C66C4824DEB2}" destId="{13CA29F2-DBD5-43D8-882E-673014E759C8}" srcOrd="0" destOrd="0" presId="urn:microsoft.com/office/officeart/2005/8/layout/hierarchy1#1"/>
    <dgm:cxn modelId="{CB7EE7A2-1666-4E97-B9D8-4AB9E04C414A}" type="presOf" srcId="{3CE59C60-241C-4579-B9A9-7D2F662D6661}" destId="{B19461C2-010E-4B5D-821B-B5CD5C87A4F5}" srcOrd="0" destOrd="0" presId="urn:microsoft.com/office/officeart/2005/8/layout/hierarchy1#1"/>
    <dgm:cxn modelId="{499345E4-9F54-4365-B475-00C285136042}" type="presParOf" srcId="{23C7457F-0E5D-4E1D-AAF1-75B0E7069D8F}" destId="{8C424BB2-D32F-4905-8B53-63D1337BD619}" srcOrd="0" destOrd="0" presId="urn:microsoft.com/office/officeart/2005/8/layout/hierarchy1#1"/>
    <dgm:cxn modelId="{BFB85CA3-ADA0-4442-A6F8-7E7E96676F08}" type="presParOf" srcId="{8C424BB2-D32F-4905-8B53-63D1337BD619}" destId="{8DEEDB8C-AD10-432D-BC30-EE4E6D39EB47}" srcOrd="0" destOrd="0" presId="urn:microsoft.com/office/officeart/2005/8/layout/hierarchy1#1"/>
    <dgm:cxn modelId="{0FC2B9F8-80F7-4F67-91CD-053715228E60}" type="presParOf" srcId="{8DEEDB8C-AD10-432D-BC30-EE4E6D39EB47}" destId="{23419569-89A8-4FC5-A707-3B891B7CE83D}" srcOrd="0" destOrd="0" presId="urn:microsoft.com/office/officeart/2005/8/layout/hierarchy1#1"/>
    <dgm:cxn modelId="{64154F37-820B-4637-ABD2-6324D192E569}" type="presParOf" srcId="{8DEEDB8C-AD10-432D-BC30-EE4E6D39EB47}" destId="{F4AC1ADB-819B-4EDA-8965-9B0CA025233C}" srcOrd="1" destOrd="0" presId="urn:microsoft.com/office/officeart/2005/8/layout/hierarchy1#1"/>
    <dgm:cxn modelId="{EF8C2A45-B0CC-44F7-9D9A-CCDEC9CEF3EE}" type="presParOf" srcId="{8C424BB2-D32F-4905-8B53-63D1337BD619}" destId="{63188D10-2A52-4977-BD33-5C67204B385E}" srcOrd="1" destOrd="0" presId="urn:microsoft.com/office/officeart/2005/8/layout/hierarchy1#1"/>
    <dgm:cxn modelId="{A1BF79AE-80D0-4A5E-BDEE-E0DE003C6C0A}" type="presParOf" srcId="{63188D10-2A52-4977-BD33-5C67204B385E}" destId="{B19461C2-010E-4B5D-821B-B5CD5C87A4F5}" srcOrd="0" destOrd="0" presId="urn:microsoft.com/office/officeart/2005/8/layout/hierarchy1#1"/>
    <dgm:cxn modelId="{00D9175A-5BFF-4EC6-B97B-AC29CDB813EB}" type="presParOf" srcId="{63188D10-2A52-4977-BD33-5C67204B385E}" destId="{4DCAA391-30D0-420F-BA57-7D48D18A9960}" srcOrd="1" destOrd="0" presId="urn:microsoft.com/office/officeart/2005/8/layout/hierarchy1#1"/>
    <dgm:cxn modelId="{7F27E952-3400-4394-B26E-E4A2DE25839F}" type="presParOf" srcId="{4DCAA391-30D0-420F-BA57-7D48D18A9960}" destId="{1EB1EE7E-F47A-42B6-B08C-B7BDFC7BB9DF}" srcOrd="0" destOrd="0" presId="urn:microsoft.com/office/officeart/2005/8/layout/hierarchy1#1"/>
    <dgm:cxn modelId="{E6E67336-A994-4886-BC5A-2771E27C317A}" type="presParOf" srcId="{1EB1EE7E-F47A-42B6-B08C-B7BDFC7BB9DF}" destId="{65E035F9-B87F-496C-BB32-5CAF094E5403}" srcOrd="0" destOrd="0" presId="urn:microsoft.com/office/officeart/2005/8/layout/hierarchy1#1"/>
    <dgm:cxn modelId="{71B4FC93-3295-46FD-9B51-46664F963A92}" type="presParOf" srcId="{1EB1EE7E-F47A-42B6-B08C-B7BDFC7BB9DF}" destId="{13CA29F2-DBD5-43D8-882E-673014E759C8}" srcOrd="1" destOrd="0" presId="urn:microsoft.com/office/officeart/2005/8/layout/hierarchy1#1"/>
    <dgm:cxn modelId="{A43F5480-C92E-4377-8A4C-06274C04CD1B}" type="presParOf" srcId="{4DCAA391-30D0-420F-BA57-7D48D18A9960}" destId="{325A5466-C017-4F4A-AB94-8D9A3F98132E}" srcOrd="1" destOrd="0" presId="urn:microsoft.com/office/officeart/2005/8/layout/hierarchy1#1"/>
    <dgm:cxn modelId="{726173C0-FC79-4969-BCB4-365017CCD7ED}" type="presParOf" srcId="{325A5466-C017-4F4A-AB94-8D9A3F98132E}" destId="{70B60FE4-9985-487B-965A-151D38DCBA6F}" srcOrd="0" destOrd="0" presId="urn:microsoft.com/office/officeart/2005/8/layout/hierarchy1#1"/>
    <dgm:cxn modelId="{8AC25114-CD9D-4005-99AA-5EAA3C62D2EA}" type="presParOf" srcId="{325A5466-C017-4F4A-AB94-8D9A3F98132E}" destId="{C8E3ED9C-D615-4FE2-94D3-AB3FF205F7FF}" srcOrd="1" destOrd="0" presId="urn:microsoft.com/office/officeart/2005/8/layout/hierarchy1#1"/>
    <dgm:cxn modelId="{32AB6B9A-1C45-4AAE-B617-466C861D2221}" type="presParOf" srcId="{C8E3ED9C-D615-4FE2-94D3-AB3FF205F7FF}" destId="{CB53BFAD-CA75-40E0-A481-15B4AE96AE6A}" srcOrd="0" destOrd="0" presId="urn:microsoft.com/office/officeart/2005/8/layout/hierarchy1#1"/>
    <dgm:cxn modelId="{73EDCF61-B626-40B5-B2FC-F87F66F4AB6C}" type="presParOf" srcId="{CB53BFAD-CA75-40E0-A481-15B4AE96AE6A}" destId="{5B56B33E-D1D4-4FA1-B071-1973A45E267B}" srcOrd="0" destOrd="0" presId="urn:microsoft.com/office/officeart/2005/8/layout/hierarchy1#1"/>
    <dgm:cxn modelId="{C32233BA-284B-4BA6-8CA6-68F018C43A2D}" type="presParOf" srcId="{CB53BFAD-CA75-40E0-A481-15B4AE96AE6A}" destId="{10A2CBC9-4A73-43C5-92E6-409815A64D5F}" srcOrd="1" destOrd="0" presId="urn:microsoft.com/office/officeart/2005/8/layout/hierarchy1#1"/>
    <dgm:cxn modelId="{00B70DB0-01BE-40C1-A40A-A9D982EE9717}" type="presParOf" srcId="{C8E3ED9C-D615-4FE2-94D3-AB3FF205F7FF}" destId="{B876BDD8-8AF8-4EB9-8333-FBB6414B869E}" srcOrd="1" destOrd="0" presId="urn:microsoft.com/office/officeart/2005/8/layout/hierarchy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1" loCatId="hierarchy" qsTypeId="urn:microsoft.com/office/officeart/2005/8/quickstyle/3d3#1" qsCatId="3D" csTypeId="urn:microsoft.com/office/officeart/2005/8/colors/accent1_2#1" csCatId="accent1" phldr="1"/>
      <dgm:spPr/>
      <dgm:t>
        <a:bodyPr/>
        <a:lstStyle/>
        <a:p>
          <a:endParaRPr lang="es-MX"/>
        </a:p>
      </dgm:t>
    </dgm:pt>
    <dgm:pt modelId="{DA60A199-5517-44F9-AA6E-D1317E506820}">
      <dgm:prSet custT="1"/>
      <dgm:spPr/>
      <dgm:t>
        <a:bodyPr/>
        <a:lstStyle/>
        <a:p>
          <a:r>
            <a:rPr lang="es-MX" sz="1500" dirty="0"/>
            <a:t>Si se actualiza alguna causal de desechamiento o improcedencia</a:t>
          </a:r>
        </a:p>
      </dgm:t>
    </dgm:pt>
    <dgm:pt modelId="{F61ACB27-0AA1-4C37-AAB1-BBA488A71E4E}" type="parTrans" cxnId="{7FAECE18-E970-44E4-BE60-2DF0D66926AF}">
      <dgm:prSet/>
      <dgm:spPr/>
      <dgm:t>
        <a:bodyPr/>
        <a:lstStyle/>
        <a:p>
          <a:endParaRPr lang="es-MX"/>
        </a:p>
      </dgm:t>
    </dgm:pt>
    <dgm:pt modelId="{18348EC1-AF0F-457E-AB49-4EE0DC7F5AD2}" type="sibTrans" cxnId="{7FAECE18-E970-44E4-BE60-2DF0D66926AF}">
      <dgm:prSet/>
      <dgm:spPr/>
      <dgm:t>
        <a:bodyPr/>
        <a:lstStyle/>
        <a:p>
          <a:endParaRPr lang="es-MX"/>
        </a:p>
      </dgm:t>
    </dgm:pt>
    <dgm:pt modelId="{E2E3707A-88EE-4A69-81EF-B5C9057D8213}">
      <dgm:prSet custT="1"/>
      <dgm:spPr/>
      <dgm:t>
        <a:bodyPr/>
        <a:lstStyle/>
        <a:p>
          <a:r>
            <a:rPr lang="es-MX" sz="1500" dirty="0"/>
            <a:t>Notificará personalmente al promovente la determinación</a:t>
          </a:r>
        </a:p>
      </dgm:t>
    </dgm:pt>
    <dgm:pt modelId="{F2F1A11A-D027-4493-B63E-7DFAE0817CD5}" type="parTrans" cxnId="{06941C38-C01E-4800-ACFC-9A81E5FBEEC6}">
      <dgm:prSet/>
      <dgm:spPr/>
      <dgm:t>
        <a:bodyPr/>
        <a:lstStyle/>
        <a:p>
          <a:endParaRPr lang="es-MX"/>
        </a:p>
      </dgm:t>
    </dgm:pt>
    <dgm:pt modelId="{C76BD7F9-3921-4B18-80BA-62791EA1B894}" type="sibTrans" cxnId="{06941C38-C01E-4800-ACFC-9A81E5FBEEC6}">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476B23EB-595E-4CC3-B0F7-C26D39C19D01}" type="pres">
      <dgm:prSet presAssocID="{DA60A199-5517-44F9-AA6E-D1317E506820}" presName="hierRoot1" presStyleCnt="0"/>
      <dgm:spPr/>
    </dgm:pt>
    <dgm:pt modelId="{B020D268-1333-443C-8EAD-2C53DAE83838}" type="pres">
      <dgm:prSet presAssocID="{DA60A199-5517-44F9-AA6E-D1317E506820}" presName="composite" presStyleCnt="0"/>
      <dgm:spPr/>
    </dgm:pt>
    <dgm:pt modelId="{284BA411-244E-4641-8FA4-CAED4824D0AD}" type="pres">
      <dgm:prSet presAssocID="{DA60A199-5517-44F9-AA6E-D1317E506820}" presName="background" presStyleLbl="node0" presStyleIdx="0" presStyleCnt="1"/>
      <dgm:spPr>
        <a:solidFill>
          <a:srgbClr val="002060"/>
        </a:solidFill>
      </dgm:spPr>
    </dgm:pt>
    <dgm:pt modelId="{9327F0C0-C08E-4BF1-A9C8-ACAB2A982AE4}" type="pres">
      <dgm:prSet presAssocID="{DA60A199-5517-44F9-AA6E-D1317E506820}" presName="text" presStyleLbl="fgAcc0" presStyleIdx="0" presStyleCnt="1">
        <dgm:presLayoutVars>
          <dgm:chPref val="3"/>
        </dgm:presLayoutVars>
      </dgm:prSet>
      <dgm:spPr/>
      <dgm:t>
        <a:bodyPr/>
        <a:lstStyle/>
        <a:p>
          <a:endParaRPr lang="es-MX"/>
        </a:p>
      </dgm:t>
    </dgm:pt>
    <dgm:pt modelId="{500AE7DB-187A-4FDC-8F26-47EAAEC692E5}" type="pres">
      <dgm:prSet presAssocID="{DA60A199-5517-44F9-AA6E-D1317E506820}" presName="hierChild2" presStyleCnt="0"/>
      <dgm:spPr/>
    </dgm:pt>
    <dgm:pt modelId="{1656BBA9-372C-4827-9B43-43DA7C21273B}" type="pres">
      <dgm:prSet presAssocID="{F2F1A11A-D027-4493-B63E-7DFAE0817CD5}" presName="Name10" presStyleLbl="parChTrans1D2" presStyleIdx="0" presStyleCnt="1"/>
      <dgm:spPr/>
      <dgm:t>
        <a:bodyPr/>
        <a:lstStyle/>
        <a:p>
          <a:endParaRPr lang="es-MX"/>
        </a:p>
      </dgm:t>
    </dgm:pt>
    <dgm:pt modelId="{AC44E5A8-AC4A-44CA-BA6B-F9646AD3F3A0}" type="pres">
      <dgm:prSet presAssocID="{E2E3707A-88EE-4A69-81EF-B5C9057D8213}" presName="hierRoot2" presStyleCnt="0"/>
      <dgm:spPr/>
    </dgm:pt>
    <dgm:pt modelId="{D53B04BE-A80B-43A1-BD63-72BB1B24FDFE}" type="pres">
      <dgm:prSet presAssocID="{E2E3707A-88EE-4A69-81EF-B5C9057D8213}" presName="composite2" presStyleCnt="0"/>
      <dgm:spPr/>
    </dgm:pt>
    <dgm:pt modelId="{3C7C62CC-2EFF-4C48-A281-29514EA60F4F}" type="pres">
      <dgm:prSet presAssocID="{E2E3707A-88EE-4A69-81EF-B5C9057D8213}" presName="background2" presStyleLbl="node2" presStyleIdx="0" presStyleCnt="1"/>
      <dgm:spPr>
        <a:solidFill>
          <a:srgbClr val="002060"/>
        </a:solidFill>
      </dgm:spPr>
    </dgm:pt>
    <dgm:pt modelId="{CA8884D5-52F3-444D-815D-6828B92F0AD5}" type="pres">
      <dgm:prSet presAssocID="{E2E3707A-88EE-4A69-81EF-B5C9057D8213}" presName="text2" presStyleLbl="fgAcc2" presStyleIdx="0" presStyleCnt="1">
        <dgm:presLayoutVars>
          <dgm:chPref val="3"/>
        </dgm:presLayoutVars>
      </dgm:prSet>
      <dgm:spPr/>
      <dgm:t>
        <a:bodyPr/>
        <a:lstStyle/>
        <a:p>
          <a:endParaRPr lang="es-MX"/>
        </a:p>
      </dgm:t>
    </dgm:pt>
    <dgm:pt modelId="{DCE171F1-6569-413B-91D6-732CF2888C12}" type="pres">
      <dgm:prSet presAssocID="{E2E3707A-88EE-4A69-81EF-B5C9057D8213}" presName="hierChild3" presStyleCnt="0"/>
      <dgm:spPr/>
    </dgm:pt>
  </dgm:ptLst>
  <dgm:cxnLst>
    <dgm:cxn modelId="{5F0659DF-9FAF-4764-A60C-F218AD7F333C}" type="presOf" srcId="{DA60A199-5517-44F9-AA6E-D1317E506820}" destId="{9327F0C0-C08E-4BF1-A9C8-ACAB2A982AE4}" srcOrd="0" destOrd="0" presId="urn:microsoft.com/office/officeart/2005/8/layout/hierarchy1#1"/>
    <dgm:cxn modelId="{C404557F-C43C-4FA1-B7FA-449499E8AA7D}" type="presOf" srcId="{E2E3707A-88EE-4A69-81EF-B5C9057D8213}" destId="{CA8884D5-52F3-444D-815D-6828B92F0AD5}" srcOrd="0" destOrd="0" presId="urn:microsoft.com/office/officeart/2005/8/layout/hierarchy1#1"/>
    <dgm:cxn modelId="{5B807566-F9CF-44CC-BB29-2023B3EB8223}" type="presOf" srcId="{2FE7CAC8-5C76-47D9-9731-40D451BA2F40}" destId="{23C7457F-0E5D-4E1D-AAF1-75B0E7069D8F}" srcOrd="0" destOrd="0" presId="urn:microsoft.com/office/officeart/2005/8/layout/hierarchy1#1"/>
    <dgm:cxn modelId="{06941C38-C01E-4800-ACFC-9A81E5FBEEC6}" srcId="{DA60A199-5517-44F9-AA6E-D1317E506820}" destId="{E2E3707A-88EE-4A69-81EF-B5C9057D8213}" srcOrd="0" destOrd="0" parTransId="{F2F1A11A-D027-4493-B63E-7DFAE0817CD5}" sibTransId="{C76BD7F9-3921-4B18-80BA-62791EA1B894}"/>
    <dgm:cxn modelId="{FDE9E281-4A10-4B6E-9022-A67EF708174B}" type="presOf" srcId="{F2F1A11A-D027-4493-B63E-7DFAE0817CD5}" destId="{1656BBA9-372C-4827-9B43-43DA7C21273B}" srcOrd="0" destOrd="0" presId="urn:microsoft.com/office/officeart/2005/8/layout/hierarchy1#1"/>
    <dgm:cxn modelId="{7FAECE18-E970-44E4-BE60-2DF0D66926AF}" srcId="{2FE7CAC8-5C76-47D9-9731-40D451BA2F40}" destId="{DA60A199-5517-44F9-AA6E-D1317E506820}" srcOrd="0" destOrd="0" parTransId="{F61ACB27-0AA1-4C37-AAB1-BBA488A71E4E}" sibTransId="{18348EC1-AF0F-457E-AB49-4EE0DC7F5AD2}"/>
    <dgm:cxn modelId="{F8C6261C-5FE3-4931-80BB-C27648979105}" type="presParOf" srcId="{23C7457F-0E5D-4E1D-AAF1-75B0E7069D8F}" destId="{476B23EB-595E-4CC3-B0F7-C26D39C19D01}" srcOrd="0" destOrd="0" presId="urn:microsoft.com/office/officeart/2005/8/layout/hierarchy1#1"/>
    <dgm:cxn modelId="{C56D4A5E-E59D-4594-8F92-AB25EB9A11AB}" type="presParOf" srcId="{476B23EB-595E-4CC3-B0F7-C26D39C19D01}" destId="{B020D268-1333-443C-8EAD-2C53DAE83838}" srcOrd="0" destOrd="0" presId="urn:microsoft.com/office/officeart/2005/8/layout/hierarchy1#1"/>
    <dgm:cxn modelId="{9730F4DB-0B12-448B-BC95-8CFD96168B75}" type="presParOf" srcId="{B020D268-1333-443C-8EAD-2C53DAE83838}" destId="{284BA411-244E-4641-8FA4-CAED4824D0AD}" srcOrd="0" destOrd="0" presId="urn:microsoft.com/office/officeart/2005/8/layout/hierarchy1#1"/>
    <dgm:cxn modelId="{C33ECB84-6A36-44FB-96A4-622DA111E649}" type="presParOf" srcId="{B020D268-1333-443C-8EAD-2C53DAE83838}" destId="{9327F0C0-C08E-4BF1-A9C8-ACAB2A982AE4}" srcOrd="1" destOrd="0" presId="urn:microsoft.com/office/officeart/2005/8/layout/hierarchy1#1"/>
    <dgm:cxn modelId="{46F12D26-0A27-4FFF-969B-048B889A68F1}" type="presParOf" srcId="{476B23EB-595E-4CC3-B0F7-C26D39C19D01}" destId="{500AE7DB-187A-4FDC-8F26-47EAAEC692E5}" srcOrd="1" destOrd="0" presId="urn:microsoft.com/office/officeart/2005/8/layout/hierarchy1#1"/>
    <dgm:cxn modelId="{C8742E03-EAE4-4F65-9413-3095590BFD8A}" type="presParOf" srcId="{500AE7DB-187A-4FDC-8F26-47EAAEC692E5}" destId="{1656BBA9-372C-4827-9B43-43DA7C21273B}" srcOrd="0" destOrd="0" presId="urn:microsoft.com/office/officeart/2005/8/layout/hierarchy1#1"/>
    <dgm:cxn modelId="{1102A9A1-4218-46F5-9338-7A412BF69D2B}" type="presParOf" srcId="{500AE7DB-187A-4FDC-8F26-47EAAEC692E5}" destId="{AC44E5A8-AC4A-44CA-BA6B-F9646AD3F3A0}" srcOrd="1" destOrd="0" presId="urn:microsoft.com/office/officeart/2005/8/layout/hierarchy1#1"/>
    <dgm:cxn modelId="{94414992-272A-4F9F-B3BD-DFF3893CF424}" type="presParOf" srcId="{AC44E5A8-AC4A-44CA-BA6B-F9646AD3F3A0}" destId="{D53B04BE-A80B-43A1-BD63-72BB1B24FDFE}" srcOrd="0" destOrd="0" presId="urn:microsoft.com/office/officeart/2005/8/layout/hierarchy1#1"/>
    <dgm:cxn modelId="{69B33A24-A30A-405B-A905-E324C7F6FAA5}" type="presParOf" srcId="{D53B04BE-A80B-43A1-BD63-72BB1B24FDFE}" destId="{3C7C62CC-2EFF-4C48-A281-29514EA60F4F}" srcOrd="0" destOrd="0" presId="urn:microsoft.com/office/officeart/2005/8/layout/hierarchy1#1"/>
    <dgm:cxn modelId="{D7BCF6B6-C217-439D-B5CE-4A13DF2E0113}" type="presParOf" srcId="{D53B04BE-A80B-43A1-BD63-72BB1B24FDFE}" destId="{CA8884D5-52F3-444D-815D-6828B92F0AD5}" srcOrd="1" destOrd="0" presId="urn:microsoft.com/office/officeart/2005/8/layout/hierarchy1#1"/>
    <dgm:cxn modelId="{B7E68DF7-AFFB-45BC-A799-9375C8C335B7}" type="presParOf" srcId="{AC44E5A8-AC4A-44CA-BA6B-F9646AD3F3A0}" destId="{DCE171F1-6569-413B-91D6-732CF2888C12}" srcOrd="1" destOrd="0" presId="urn:microsoft.com/office/officeart/2005/8/layout/hierarchy1#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1" loCatId="hierarchy" qsTypeId="urn:microsoft.com/office/officeart/2005/8/quickstyle/3d3#1" qsCatId="3D" csTypeId="urn:microsoft.com/office/officeart/2005/8/colors/accent1_2#1" csCatId="accent1" phldr="1"/>
      <dgm:spPr/>
      <dgm:t>
        <a:bodyPr/>
        <a:lstStyle/>
        <a:p>
          <a:endParaRPr lang="es-MX"/>
        </a:p>
      </dgm:t>
    </dgm:pt>
    <dgm:pt modelId="{2D2B9513-7E8D-4882-A5BD-BD35C865A430}">
      <dgm:prSet custT="1"/>
      <dgm:spPr/>
      <dgm:t>
        <a:bodyPr/>
        <a:lstStyle/>
        <a:p>
          <a:r>
            <a:rPr lang="es-MX" sz="1350" dirty="0"/>
            <a:t>Tendrá </a:t>
          </a:r>
          <a:r>
            <a:rPr lang="es-MX" sz="1350" b="1" dirty="0"/>
            <a:t>7 días posteriores</a:t>
          </a:r>
          <a:r>
            <a:rPr lang="es-MX" sz="1350" dirty="0"/>
            <a:t> a la admisión para preparar y desahogar las pruebas, así como desahogar las diligencias necesarias</a:t>
          </a:r>
          <a:endParaRPr lang="es-MX" sz="1350" b="1" dirty="0"/>
        </a:p>
      </dgm:t>
    </dgm:pt>
    <dgm:pt modelId="{1B455B99-AE13-4856-95BB-D49B0A24809B}" type="sibTrans" cxnId="{87E7D587-F343-4AC0-ACAF-1AE578918F5A}">
      <dgm:prSet/>
      <dgm:spPr/>
      <dgm:t>
        <a:bodyPr/>
        <a:lstStyle/>
        <a:p>
          <a:endParaRPr lang="es-MX"/>
        </a:p>
      </dgm:t>
    </dgm:pt>
    <dgm:pt modelId="{A76923A3-8B9B-4040-8B59-4439A6C0C62D}" type="parTrans" cxnId="{87E7D587-F343-4AC0-ACAF-1AE578918F5A}">
      <dgm:prSet/>
      <dgm:spPr/>
      <dgm:t>
        <a:bodyPr/>
        <a:lstStyle/>
        <a:p>
          <a:endParaRPr lang="es-MX"/>
        </a:p>
      </dgm:t>
    </dgm:pt>
    <dgm:pt modelId="{B201E09F-3AE8-492A-A3D0-2D18BD464006}">
      <dgm:prSet custT="1"/>
      <dgm:spPr/>
      <dgm:t>
        <a:bodyPr/>
        <a:lstStyle/>
        <a:p>
          <a:r>
            <a:rPr lang="es-MX" sz="1400"/>
            <a:t>Vencido el periodo de intrucción pondrá en estado de resolución, debiendo presentar el proyecto en un </a:t>
          </a:r>
          <a:r>
            <a:rPr lang="es-MX" sz="1400" b="1"/>
            <a:t>plazo no mayor a diez días</a:t>
          </a:r>
        </a:p>
      </dgm:t>
    </dgm:pt>
    <dgm:pt modelId="{FB6C913C-1BF0-4445-944A-78F1095DCA44}" type="parTrans" cxnId="{6845C7EB-29AD-4995-A833-42549202955B}">
      <dgm:prSet/>
      <dgm:spPr/>
      <dgm:t>
        <a:bodyPr/>
        <a:lstStyle/>
        <a:p>
          <a:endParaRPr lang="es-MX"/>
        </a:p>
      </dgm:t>
    </dgm:pt>
    <dgm:pt modelId="{5A7B131B-5882-44B1-AB7D-CB34E3A640B0}" type="sibTrans" cxnId="{6845C7EB-29AD-4995-A833-42549202955B}">
      <dgm:prSet/>
      <dgm:spPr/>
      <dgm:t>
        <a:bodyPr/>
        <a:lstStyle/>
        <a:p>
          <a:endParaRPr lang="es-MX"/>
        </a:p>
      </dgm:t>
    </dgm:pt>
    <dgm:pt modelId="{CB5F260B-BCDD-4C8B-8FFD-B2CE0FDB2DCE}">
      <dgm:prSet custT="1"/>
      <dgm:spPr/>
      <dgm:t>
        <a:bodyPr/>
        <a:lstStyle/>
        <a:p>
          <a:r>
            <a:rPr lang="es-MX" sz="1500"/>
            <a:t>El </a:t>
          </a:r>
          <a:r>
            <a:rPr lang="es-MX" sz="1500" b="1"/>
            <a:t>plazo poodrá ser ampliado por otros 7 días más</a:t>
          </a:r>
          <a:r>
            <a:rPr lang="es-MX" sz="1500"/>
            <a:t>, por una sola vez, mediante acuerdo fundado y motivado</a:t>
          </a:r>
        </a:p>
      </dgm:t>
    </dgm:pt>
    <dgm:pt modelId="{75D6D1E2-8D55-4ADB-9CF9-BF105EBB28FE}" type="parTrans" cxnId="{550185ED-F0AC-4D7A-8977-EED251BD3A89}">
      <dgm:prSet/>
      <dgm:spPr/>
      <dgm:t>
        <a:bodyPr/>
        <a:lstStyle/>
        <a:p>
          <a:endParaRPr lang="es-MX"/>
        </a:p>
      </dgm:t>
    </dgm:pt>
    <dgm:pt modelId="{5D1E2E2B-A5A1-4DBA-B37E-A4724DA024CC}" type="sibTrans" cxnId="{550185ED-F0AC-4D7A-8977-EED251BD3A89}">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CF769E96-9B8E-41B8-87E4-6F2F2374EDC3}" type="pres">
      <dgm:prSet presAssocID="{2D2B9513-7E8D-4882-A5BD-BD35C865A430}" presName="hierRoot1" presStyleCnt="0"/>
      <dgm:spPr/>
    </dgm:pt>
    <dgm:pt modelId="{41E0F6ED-B485-48D9-B23F-373C0EFC54E4}" type="pres">
      <dgm:prSet presAssocID="{2D2B9513-7E8D-4882-A5BD-BD35C865A430}" presName="composite" presStyleCnt="0"/>
      <dgm:spPr/>
    </dgm:pt>
    <dgm:pt modelId="{0E201D19-3A8B-4A4D-8FE4-2A84FAA53230}" type="pres">
      <dgm:prSet presAssocID="{2D2B9513-7E8D-4882-A5BD-BD35C865A430}" presName="background" presStyleLbl="node0" presStyleIdx="0" presStyleCnt="1"/>
      <dgm:spPr/>
    </dgm:pt>
    <dgm:pt modelId="{E3D60F06-E8CE-48C8-8B1F-D26C55A30634}" type="pres">
      <dgm:prSet presAssocID="{2D2B9513-7E8D-4882-A5BD-BD35C865A430}" presName="text" presStyleLbl="fgAcc0" presStyleIdx="0" presStyleCnt="1">
        <dgm:presLayoutVars>
          <dgm:chPref val="3"/>
        </dgm:presLayoutVars>
      </dgm:prSet>
      <dgm:spPr/>
      <dgm:t>
        <a:bodyPr/>
        <a:lstStyle/>
        <a:p>
          <a:endParaRPr lang="es-MX"/>
        </a:p>
      </dgm:t>
    </dgm:pt>
    <dgm:pt modelId="{E382AC34-7565-4E12-9F78-E0BB0B2DC26C}" type="pres">
      <dgm:prSet presAssocID="{2D2B9513-7E8D-4882-A5BD-BD35C865A430}" presName="hierChild2" presStyleCnt="0"/>
      <dgm:spPr/>
    </dgm:pt>
    <dgm:pt modelId="{44F4EED8-6F99-419D-AAD7-A89C9E5EF2EC}" type="pres">
      <dgm:prSet presAssocID="{FB6C913C-1BF0-4445-944A-78F1095DCA44}" presName="Name10" presStyleLbl="parChTrans1D2" presStyleIdx="0" presStyleCnt="2"/>
      <dgm:spPr/>
      <dgm:t>
        <a:bodyPr/>
        <a:lstStyle/>
        <a:p>
          <a:endParaRPr lang="es-MX"/>
        </a:p>
      </dgm:t>
    </dgm:pt>
    <dgm:pt modelId="{59DD2A30-D7AB-40D9-B495-2305EF4417E2}" type="pres">
      <dgm:prSet presAssocID="{B201E09F-3AE8-492A-A3D0-2D18BD464006}" presName="hierRoot2" presStyleCnt="0"/>
      <dgm:spPr/>
    </dgm:pt>
    <dgm:pt modelId="{7AB40DBE-F54E-43F7-938B-BF7AC18A423D}" type="pres">
      <dgm:prSet presAssocID="{B201E09F-3AE8-492A-A3D0-2D18BD464006}" presName="composite2" presStyleCnt="0"/>
      <dgm:spPr/>
    </dgm:pt>
    <dgm:pt modelId="{E041B166-2382-468E-A17F-6403E026FB33}" type="pres">
      <dgm:prSet presAssocID="{B201E09F-3AE8-492A-A3D0-2D18BD464006}" presName="background2" presStyleLbl="node2" presStyleIdx="0" presStyleCnt="2"/>
      <dgm:spPr>
        <a:solidFill>
          <a:srgbClr val="FFC000"/>
        </a:solidFill>
      </dgm:spPr>
    </dgm:pt>
    <dgm:pt modelId="{995CCF01-56EA-4B3C-B3D5-DE627389EF2D}" type="pres">
      <dgm:prSet presAssocID="{B201E09F-3AE8-492A-A3D0-2D18BD464006}" presName="text2" presStyleLbl="fgAcc2" presStyleIdx="0" presStyleCnt="2">
        <dgm:presLayoutVars>
          <dgm:chPref val="3"/>
        </dgm:presLayoutVars>
      </dgm:prSet>
      <dgm:spPr/>
      <dgm:t>
        <a:bodyPr/>
        <a:lstStyle/>
        <a:p>
          <a:endParaRPr lang="es-MX"/>
        </a:p>
      </dgm:t>
    </dgm:pt>
    <dgm:pt modelId="{B787FC4F-AC9F-42EF-B640-CB4BEDE717BF}" type="pres">
      <dgm:prSet presAssocID="{B201E09F-3AE8-492A-A3D0-2D18BD464006}" presName="hierChild3" presStyleCnt="0"/>
      <dgm:spPr/>
    </dgm:pt>
    <dgm:pt modelId="{48E6D896-495C-41FE-8FC9-144CE2A2796D}" type="pres">
      <dgm:prSet presAssocID="{75D6D1E2-8D55-4ADB-9CF9-BF105EBB28FE}" presName="Name10" presStyleLbl="parChTrans1D2" presStyleIdx="1" presStyleCnt="2"/>
      <dgm:spPr/>
      <dgm:t>
        <a:bodyPr/>
        <a:lstStyle/>
        <a:p>
          <a:endParaRPr lang="es-MX"/>
        </a:p>
      </dgm:t>
    </dgm:pt>
    <dgm:pt modelId="{AB3144BA-3EBC-442A-BB8C-8A30BC68117F}" type="pres">
      <dgm:prSet presAssocID="{CB5F260B-BCDD-4C8B-8FFD-B2CE0FDB2DCE}" presName="hierRoot2" presStyleCnt="0"/>
      <dgm:spPr/>
    </dgm:pt>
    <dgm:pt modelId="{262757BB-1F4C-4C62-BF49-888EF654A8A3}" type="pres">
      <dgm:prSet presAssocID="{CB5F260B-BCDD-4C8B-8FFD-B2CE0FDB2DCE}" presName="composite2" presStyleCnt="0"/>
      <dgm:spPr/>
    </dgm:pt>
    <dgm:pt modelId="{E06D6B96-3E4A-416F-93DA-697D97A97ADC}" type="pres">
      <dgm:prSet presAssocID="{CB5F260B-BCDD-4C8B-8FFD-B2CE0FDB2DCE}" presName="background2" presStyleLbl="node2" presStyleIdx="1" presStyleCnt="2"/>
      <dgm:spPr>
        <a:solidFill>
          <a:srgbClr val="00B050"/>
        </a:solidFill>
      </dgm:spPr>
    </dgm:pt>
    <dgm:pt modelId="{2957EB82-3904-45FF-8465-1D8F15E8CD89}" type="pres">
      <dgm:prSet presAssocID="{CB5F260B-BCDD-4C8B-8FFD-B2CE0FDB2DCE}" presName="text2" presStyleLbl="fgAcc2" presStyleIdx="1" presStyleCnt="2">
        <dgm:presLayoutVars>
          <dgm:chPref val="3"/>
        </dgm:presLayoutVars>
      </dgm:prSet>
      <dgm:spPr/>
      <dgm:t>
        <a:bodyPr/>
        <a:lstStyle/>
        <a:p>
          <a:endParaRPr lang="es-MX"/>
        </a:p>
      </dgm:t>
    </dgm:pt>
    <dgm:pt modelId="{ADEF1CBC-2704-49AF-8239-E775B6F0B259}" type="pres">
      <dgm:prSet presAssocID="{CB5F260B-BCDD-4C8B-8FFD-B2CE0FDB2DCE}" presName="hierChild3" presStyleCnt="0"/>
      <dgm:spPr/>
    </dgm:pt>
  </dgm:ptLst>
  <dgm:cxnLst>
    <dgm:cxn modelId="{6845C7EB-29AD-4995-A833-42549202955B}" srcId="{2D2B9513-7E8D-4882-A5BD-BD35C865A430}" destId="{B201E09F-3AE8-492A-A3D0-2D18BD464006}" srcOrd="0" destOrd="0" parTransId="{FB6C913C-1BF0-4445-944A-78F1095DCA44}" sibTransId="{5A7B131B-5882-44B1-AB7D-CB34E3A640B0}"/>
    <dgm:cxn modelId="{6DFFD77B-0286-4FFC-9B3F-421F6CB73B43}" type="presOf" srcId="{CB5F260B-BCDD-4C8B-8FFD-B2CE0FDB2DCE}" destId="{2957EB82-3904-45FF-8465-1D8F15E8CD89}" srcOrd="0" destOrd="0" presId="urn:microsoft.com/office/officeart/2005/8/layout/hierarchy1#1"/>
    <dgm:cxn modelId="{70B5695E-4BE6-46D8-AFA3-4E9C6A03DAA3}" type="presOf" srcId="{2FE7CAC8-5C76-47D9-9731-40D451BA2F40}" destId="{23C7457F-0E5D-4E1D-AAF1-75B0E7069D8F}" srcOrd="0" destOrd="0" presId="urn:microsoft.com/office/officeart/2005/8/layout/hierarchy1#1"/>
    <dgm:cxn modelId="{7B41AD13-393C-44EE-BBB5-2D6D50C2270E}" type="presOf" srcId="{FB6C913C-1BF0-4445-944A-78F1095DCA44}" destId="{44F4EED8-6F99-419D-AAD7-A89C9E5EF2EC}" srcOrd="0" destOrd="0" presId="urn:microsoft.com/office/officeart/2005/8/layout/hierarchy1#1"/>
    <dgm:cxn modelId="{87E7D587-F343-4AC0-ACAF-1AE578918F5A}" srcId="{2FE7CAC8-5C76-47D9-9731-40D451BA2F40}" destId="{2D2B9513-7E8D-4882-A5BD-BD35C865A430}" srcOrd="0" destOrd="0" parTransId="{A76923A3-8B9B-4040-8B59-4439A6C0C62D}" sibTransId="{1B455B99-AE13-4856-95BB-D49B0A24809B}"/>
    <dgm:cxn modelId="{550185ED-F0AC-4D7A-8977-EED251BD3A89}" srcId="{2D2B9513-7E8D-4882-A5BD-BD35C865A430}" destId="{CB5F260B-BCDD-4C8B-8FFD-B2CE0FDB2DCE}" srcOrd="1" destOrd="0" parTransId="{75D6D1E2-8D55-4ADB-9CF9-BF105EBB28FE}" sibTransId="{5D1E2E2B-A5A1-4DBA-B37E-A4724DA024CC}"/>
    <dgm:cxn modelId="{49A77AE9-0A78-4F4C-AB10-FC7CFF815EED}" type="presOf" srcId="{2D2B9513-7E8D-4882-A5BD-BD35C865A430}" destId="{E3D60F06-E8CE-48C8-8B1F-D26C55A30634}" srcOrd="0" destOrd="0" presId="urn:microsoft.com/office/officeart/2005/8/layout/hierarchy1#1"/>
    <dgm:cxn modelId="{C70146D8-FAB9-4A98-8379-C16A8A025D05}" type="presOf" srcId="{75D6D1E2-8D55-4ADB-9CF9-BF105EBB28FE}" destId="{48E6D896-495C-41FE-8FC9-144CE2A2796D}" srcOrd="0" destOrd="0" presId="urn:microsoft.com/office/officeart/2005/8/layout/hierarchy1#1"/>
    <dgm:cxn modelId="{C0F09A17-16EE-4B94-934D-E6A751BA621C}" type="presOf" srcId="{B201E09F-3AE8-492A-A3D0-2D18BD464006}" destId="{995CCF01-56EA-4B3C-B3D5-DE627389EF2D}" srcOrd="0" destOrd="0" presId="urn:microsoft.com/office/officeart/2005/8/layout/hierarchy1#1"/>
    <dgm:cxn modelId="{0A6C4EC7-2081-4DC0-AEBE-7C8E48503ADB}" type="presParOf" srcId="{23C7457F-0E5D-4E1D-AAF1-75B0E7069D8F}" destId="{CF769E96-9B8E-41B8-87E4-6F2F2374EDC3}" srcOrd="0" destOrd="0" presId="urn:microsoft.com/office/officeart/2005/8/layout/hierarchy1#1"/>
    <dgm:cxn modelId="{33B8BEAD-9F36-4C04-A9BC-4673A762784B}" type="presParOf" srcId="{CF769E96-9B8E-41B8-87E4-6F2F2374EDC3}" destId="{41E0F6ED-B485-48D9-B23F-373C0EFC54E4}" srcOrd="0" destOrd="0" presId="urn:microsoft.com/office/officeart/2005/8/layout/hierarchy1#1"/>
    <dgm:cxn modelId="{754477B7-2F06-48F4-A334-56798E67221C}" type="presParOf" srcId="{41E0F6ED-B485-48D9-B23F-373C0EFC54E4}" destId="{0E201D19-3A8B-4A4D-8FE4-2A84FAA53230}" srcOrd="0" destOrd="0" presId="urn:microsoft.com/office/officeart/2005/8/layout/hierarchy1#1"/>
    <dgm:cxn modelId="{9130050B-C4BC-4910-B950-99F5EEA8D022}" type="presParOf" srcId="{41E0F6ED-B485-48D9-B23F-373C0EFC54E4}" destId="{E3D60F06-E8CE-48C8-8B1F-D26C55A30634}" srcOrd="1" destOrd="0" presId="urn:microsoft.com/office/officeart/2005/8/layout/hierarchy1#1"/>
    <dgm:cxn modelId="{FA93E585-3EFD-4D3E-A593-ABA3F045FCBD}" type="presParOf" srcId="{CF769E96-9B8E-41B8-87E4-6F2F2374EDC3}" destId="{E382AC34-7565-4E12-9F78-E0BB0B2DC26C}" srcOrd="1" destOrd="0" presId="urn:microsoft.com/office/officeart/2005/8/layout/hierarchy1#1"/>
    <dgm:cxn modelId="{B0CC90E1-DB3B-411A-B845-1306E07E904C}" type="presParOf" srcId="{E382AC34-7565-4E12-9F78-E0BB0B2DC26C}" destId="{44F4EED8-6F99-419D-AAD7-A89C9E5EF2EC}" srcOrd="0" destOrd="0" presId="urn:microsoft.com/office/officeart/2005/8/layout/hierarchy1#1"/>
    <dgm:cxn modelId="{B1F01EAF-EBB1-44C7-8E23-3BA0898AFC45}" type="presParOf" srcId="{E382AC34-7565-4E12-9F78-E0BB0B2DC26C}" destId="{59DD2A30-D7AB-40D9-B495-2305EF4417E2}" srcOrd="1" destOrd="0" presId="urn:microsoft.com/office/officeart/2005/8/layout/hierarchy1#1"/>
    <dgm:cxn modelId="{AD85D211-A3FD-4764-A946-303A661C6F73}" type="presParOf" srcId="{59DD2A30-D7AB-40D9-B495-2305EF4417E2}" destId="{7AB40DBE-F54E-43F7-938B-BF7AC18A423D}" srcOrd="0" destOrd="0" presId="urn:microsoft.com/office/officeart/2005/8/layout/hierarchy1#1"/>
    <dgm:cxn modelId="{DD3F5B3C-D15E-445E-AA4E-4C6C079F432D}" type="presParOf" srcId="{7AB40DBE-F54E-43F7-938B-BF7AC18A423D}" destId="{E041B166-2382-468E-A17F-6403E026FB33}" srcOrd="0" destOrd="0" presId="urn:microsoft.com/office/officeart/2005/8/layout/hierarchy1#1"/>
    <dgm:cxn modelId="{495E7E02-C683-44E5-9182-81447F64F383}" type="presParOf" srcId="{7AB40DBE-F54E-43F7-938B-BF7AC18A423D}" destId="{995CCF01-56EA-4B3C-B3D5-DE627389EF2D}" srcOrd="1" destOrd="0" presId="urn:microsoft.com/office/officeart/2005/8/layout/hierarchy1#1"/>
    <dgm:cxn modelId="{4572F3A1-1144-4AC2-AA18-3CA68533F36A}" type="presParOf" srcId="{59DD2A30-D7AB-40D9-B495-2305EF4417E2}" destId="{B787FC4F-AC9F-42EF-B640-CB4BEDE717BF}" srcOrd="1" destOrd="0" presId="urn:microsoft.com/office/officeart/2005/8/layout/hierarchy1#1"/>
    <dgm:cxn modelId="{00F917C4-158B-4134-97AB-4F9AF472FAB7}" type="presParOf" srcId="{E382AC34-7565-4E12-9F78-E0BB0B2DC26C}" destId="{48E6D896-495C-41FE-8FC9-144CE2A2796D}" srcOrd="2" destOrd="0" presId="urn:microsoft.com/office/officeart/2005/8/layout/hierarchy1#1"/>
    <dgm:cxn modelId="{51AD0E00-15F2-436E-99F7-F73331983B54}" type="presParOf" srcId="{E382AC34-7565-4E12-9F78-E0BB0B2DC26C}" destId="{AB3144BA-3EBC-442A-BB8C-8A30BC68117F}" srcOrd="3" destOrd="0" presId="urn:microsoft.com/office/officeart/2005/8/layout/hierarchy1#1"/>
    <dgm:cxn modelId="{4A6BC132-491C-4817-975B-ABF37050CEDB}" type="presParOf" srcId="{AB3144BA-3EBC-442A-BB8C-8A30BC68117F}" destId="{262757BB-1F4C-4C62-BF49-888EF654A8A3}" srcOrd="0" destOrd="0" presId="urn:microsoft.com/office/officeart/2005/8/layout/hierarchy1#1"/>
    <dgm:cxn modelId="{B3401D48-9179-4AB4-8251-2F59487A47AD}" type="presParOf" srcId="{262757BB-1F4C-4C62-BF49-888EF654A8A3}" destId="{E06D6B96-3E4A-416F-93DA-697D97A97ADC}" srcOrd="0" destOrd="0" presId="urn:microsoft.com/office/officeart/2005/8/layout/hierarchy1#1"/>
    <dgm:cxn modelId="{A08E98F7-69CA-4932-917D-89CB47D79E29}" type="presParOf" srcId="{262757BB-1F4C-4C62-BF49-888EF654A8A3}" destId="{2957EB82-3904-45FF-8465-1D8F15E8CD89}" srcOrd="1" destOrd="0" presId="urn:microsoft.com/office/officeart/2005/8/layout/hierarchy1#1"/>
    <dgm:cxn modelId="{37A839F4-6850-49D7-A914-8CAC887795AB}" type="presParOf" srcId="{AB3144BA-3EBC-442A-BB8C-8A30BC68117F}" destId="{ADEF1CBC-2704-49AF-8239-E775B6F0B259}" srcOrd="1" destOrd="0" presId="urn:microsoft.com/office/officeart/2005/8/layout/hierarchy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1" loCatId="hierarchy" qsTypeId="urn:microsoft.com/office/officeart/2005/8/quickstyle/3d3#1" qsCatId="3D" csTypeId="urn:microsoft.com/office/officeart/2005/8/colors/accent1_2#1" csCatId="accent1" phldr="1"/>
      <dgm:spPr/>
      <dgm:t>
        <a:bodyPr/>
        <a:lstStyle/>
        <a:p>
          <a:endParaRPr lang="es-MX"/>
        </a:p>
      </dgm:t>
    </dgm:pt>
    <dgm:pt modelId="{1DD56A06-C8B5-4D9D-A186-DA3149D2CFF0}">
      <dgm:prSet custT="1"/>
      <dgm:spPr/>
      <dgm:t>
        <a:bodyPr/>
        <a:lstStyle/>
        <a:p>
          <a:r>
            <a:rPr lang="es-MX" sz="1500" dirty="0"/>
            <a:t>Ordenará la notificación de la resolución a las partes</a:t>
          </a:r>
        </a:p>
      </dgm:t>
    </dgm:pt>
    <dgm:pt modelId="{4E1D4838-E04D-4730-9451-714C885BD3D3}" type="sibTrans" cxnId="{A204C394-B60A-4821-8A7E-951B19D7035C}">
      <dgm:prSet/>
      <dgm:spPr/>
      <dgm:t>
        <a:bodyPr/>
        <a:lstStyle/>
        <a:p>
          <a:endParaRPr lang="es-MX"/>
        </a:p>
      </dgm:t>
    </dgm:pt>
    <dgm:pt modelId="{83CD0AFB-8D86-4111-A152-086C0C8ABF10}" type="parTrans" cxnId="{A204C394-B60A-4821-8A7E-951B19D7035C}">
      <dgm:prSet/>
      <dgm:spPr/>
      <dgm:t>
        <a:bodyPr/>
        <a:lstStyle/>
        <a:p>
          <a:endParaRPr lang="es-MX"/>
        </a:p>
      </dgm:t>
    </dgm:pt>
    <dgm:pt modelId="{929F4FEB-03F1-4376-A40B-22FB7AB1717A}">
      <dgm:prSet custT="1"/>
      <dgm:spPr/>
      <dgm:t>
        <a:bodyPr/>
        <a:lstStyle/>
        <a:p>
          <a:r>
            <a:rPr lang="es-MX" sz="1500" dirty="0"/>
            <a:t>El Consejo General del Instituto o los Consejos Distritales y Municipales resolverán el recurso</a:t>
          </a:r>
        </a:p>
      </dgm:t>
    </dgm:pt>
    <dgm:pt modelId="{6033CBA4-BF8F-48BA-809D-BDEC0582AAFA}" type="sibTrans" cxnId="{02FD7389-F571-4B05-8317-5FFC702C4D8C}">
      <dgm:prSet/>
      <dgm:spPr/>
      <dgm:t>
        <a:bodyPr/>
        <a:lstStyle/>
        <a:p>
          <a:endParaRPr lang="es-MX"/>
        </a:p>
      </dgm:t>
    </dgm:pt>
    <dgm:pt modelId="{E4533FB3-4D73-43CA-BAB0-A8B1D2CD5057}" type="parTrans" cxnId="{02FD7389-F571-4B05-8317-5FFC702C4D8C}">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F93D3EAB-A54E-451B-8487-A1CED4DEC2FA}" type="pres">
      <dgm:prSet presAssocID="{929F4FEB-03F1-4376-A40B-22FB7AB1717A}" presName="hierRoot1" presStyleCnt="0"/>
      <dgm:spPr/>
    </dgm:pt>
    <dgm:pt modelId="{C4AF7243-674D-46DB-9AF6-D2EFC5A3F178}" type="pres">
      <dgm:prSet presAssocID="{929F4FEB-03F1-4376-A40B-22FB7AB1717A}" presName="composite" presStyleCnt="0"/>
      <dgm:spPr/>
    </dgm:pt>
    <dgm:pt modelId="{8CD7F89A-FDB4-4133-BE47-05536F09A182}" type="pres">
      <dgm:prSet presAssocID="{929F4FEB-03F1-4376-A40B-22FB7AB1717A}" presName="background" presStyleLbl="node0" presStyleIdx="0" presStyleCnt="1"/>
      <dgm:spPr>
        <a:solidFill>
          <a:srgbClr val="FFC000"/>
        </a:solidFill>
      </dgm:spPr>
    </dgm:pt>
    <dgm:pt modelId="{1E28E8EA-C59D-456D-8006-EC3C8CCC35C9}" type="pres">
      <dgm:prSet presAssocID="{929F4FEB-03F1-4376-A40B-22FB7AB1717A}" presName="text" presStyleLbl="fgAcc0" presStyleIdx="0" presStyleCnt="1">
        <dgm:presLayoutVars>
          <dgm:chPref val="3"/>
        </dgm:presLayoutVars>
      </dgm:prSet>
      <dgm:spPr/>
      <dgm:t>
        <a:bodyPr/>
        <a:lstStyle/>
        <a:p>
          <a:endParaRPr lang="es-MX"/>
        </a:p>
      </dgm:t>
    </dgm:pt>
    <dgm:pt modelId="{64A3F319-C1CE-4905-97F0-F20236711072}" type="pres">
      <dgm:prSet presAssocID="{929F4FEB-03F1-4376-A40B-22FB7AB1717A}" presName="hierChild2" presStyleCnt="0"/>
      <dgm:spPr/>
    </dgm:pt>
    <dgm:pt modelId="{9161885D-028C-43EE-843E-FC17DFEB1EFD}" type="pres">
      <dgm:prSet presAssocID="{83CD0AFB-8D86-4111-A152-086C0C8ABF10}" presName="Name10" presStyleLbl="parChTrans1D2" presStyleIdx="0" presStyleCnt="1"/>
      <dgm:spPr/>
      <dgm:t>
        <a:bodyPr/>
        <a:lstStyle/>
        <a:p>
          <a:endParaRPr lang="es-MX"/>
        </a:p>
      </dgm:t>
    </dgm:pt>
    <dgm:pt modelId="{EDCF2491-9E9D-45CA-BA19-536E4B979D8C}" type="pres">
      <dgm:prSet presAssocID="{1DD56A06-C8B5-4D9D-A186-DA3149D2CFF0}" presName="hierRoot2" presStyleCnt="0"/>
      <dgm:spPr/>
    </dgm:pt>
    <dgm:pt modelId="{A7166701-6F5C-4B9F-AABF-5FB7AF012233}" type="pres">
      <dgm:prSet presAssocID="{1DD56A06-C8B5-4D9D-A186-DA3149D2CFF0}" presName="composite2" presStyleCnt="0"/>
      <dgm:spPr/>
    </dgm:pt>
    <dgm:pt modelId="{4DF6FFC3-6909-411E-8B75-7BC2A84DDB7F}" type="pres">
      <dgm:prSet presAssocID="{1DD56A06-C8B5-4D9D-A186-DA3149D2CFF0}" presName="background2" presStyleLbl="node2" presStyleIdx="0" presStyleCnt="1"/>
      <dgm:spPr>
        <a:solidFill>
          <a:srgbClr val="FFC000"/>
        </a:solidFill>
      </dgm:spPr>
    </dgm:pt>
    <dgm:pt modelId="{0C36CD96-5941-4A7B-992D-D28085F3DDAA}" type="pres">
      <dgm:prSet presAssocID="{1DD56A06-C8B5-4D9D-A186-DA3149D2CFF0}" presName="text2" presStyleLbl="fgAcc2" presStyleIdx="0" presStyleCnt="1">
        <dgm:presLayoutVars>
          <dgm:chPref val="3"/>
        </dgm:presLayoutVars>
      </dgm:prSet>
      <dgm:spPr/>
      <dgm:t>
        <a:bodyPr/>
        <a:lstStyle/>
        <a:p>
          <a:endParaRPr lang="es-MX"/>
        </a:p>
      </dgm:t>
    </dgm:pt>
    <dgm:pt modelId="{36C740BA-36AE-425E-BF52-7F48772645C1}" type="pres">
      <dgm:prSet presAssocID="{1DD56A06-C8B5-4D9D-A186-DA3149D2CFF0}" presName="hierChild3" presStyleCnt="0"/>
      <dgm:spPr/>
    </dgm:pt>
  </dgm:ptLst>
  <dgm:cxnLst>
    <dgm:cxn modelId="{430BB119-B6B3-4FD3-B458-03BCCB60AAA1}" type="presOf" srcId="{929F4FEB-03F1-4376-A40B-22FB7AB1717A}" destId="{1E28E8EA-C59D-456D-8006-EC3C8CCC35C9}" srcOrd="0" destOrd="0" presId="urn:microsoft.com/office/officeart/2005/8/layout/hierarchy1#1"/>
    <dgm:cxn modelId="{26C17967-8BD8-451B-80AD-F20660829FCB}" type="presOf" srcId="{2FE7CAC8-5C76-47D9-9731-40D451BA2F40}" destId="{23C7457F-0E5D-4E1D-AAF1-75B0E7069D8F}" srcOrd="0" destOrd="0" presId="urn:microsoft.com/office/officeart/2005/8/layout/hierarchy1#1"/>
    <dgm:cxn modelId="{02FD7389-F571-4B05-8317-5FFC702C4D8C}" srcId="{2FE7CAC8-5C76-47D9-9731-40D451BA2F40}" destId="{929F4FEB-03F1-4376-A40B-22FB7AB1717A}" srcOrd="0" destOrd="0" parTransId="{E4533FB3-4D73-43CA-BAB0-A8B1D2CD5057}" sibTransId="{6033CBA4-BF8F-48BA-809D-BDEC0582AAFA}"/>
    <dgm:cxn modelId="{464CBC59-F176-4D5F-8B90-CF15E9342874}" type="presOf" srcId="{1DD56A06-C8B5-4D9D-A186-DA3149D2CFF0}" destId="{0C36CD96-5941-4A7B-992D-D28085F3DDAA}" srcOrd="0" destOrd="0" presId="urn:microsoft.com/office/officeart/2005/8/layout/hierarchy1#1"/>
    <dgm:cxn modelId="{A204C394-B60A-4821-8A7E-951B19D7035C}" srcId="{929F4FEB-03F1-4376-A40B-22FB7AB1717A}" destId="{1DD56A06-C8B5-4D9D-A186-DA3149D2CFF0}" srcOrd="0" destOrd="0" parTransId="{83CD0AFB-8D86-4111-A152-086C0C8ABF10}" sibTransId="{4E1D4838-E04D-4730-9451-714C885BD3D3}"/>
    <dgm:cxn modelId="{F7D48B14-E70D-4CB8-8A9C-92A55A07BABD}" type="presOf" srcId="{83CD0AFB-8D86-4111-A152-086C0C8ABF10}" destId="{9161885D-028C-43EE-843E-FC17DFEB1EFD}" srcOrd="0" destOrd="0" presId="urn:microsoft.com/office/officeart/2005/8/layout/hierarchy1#1"/>
    <dgm:cxn modelId="{8397387E-EB3B-41CB-B26A-DF6FBAF27006}" type="presParOf" srcId="{23C7457F-0E5D-4E1D-AAF1-75B0E7069D8F}" destId="{F93D3EAB-A54E-451B-8487-A1CED4DEC2FA}" srcOrd="0" destOrd="0" presId="urn:microsoft.com/office/officeart/2005/8/layout/hierarchy1#1"/>
    <dgm:cxn modelId="{0CBD914D-6539-4975-9A8A-8B73B48ACE0E}" type="presParOf" srcId="{F93D3EAB-A54E-451B-8487-A1CED4DEC2FA}" destId="{C4AF7243-674D-46DB-9AF6-D2EFC5A3F178}" srcOrd="0" destOrd="0" presId="urn:microsoft.com/office/officeart/2005/8/layout/hierarchy1#1"/>
    <dgm:cxn modelId="{D9068F32-FEAD-4421-A23E-93791175891B}" type="presParOf" srcId="{C4AF7243-674D-46DB-9AF6-D2EFC5A3F178}" destId="{8CD7F89A-FDB4-4133-BE47-05536F09A182}" srcOrd="0" destOrd="0" presId="urn:microsoft.com/office/officeart/2005/8/layout/hierarchy1#1"/>
    <dgm:cxn modelId="{731FE300-F48E-4A2F-9752-EA1391FBECD8}" type="presParOf" srcId="{C4AF7243-674D-46DB-9AF6-D2EFC5A3F178}" destId="{1E28E8EA-C59D-456D-8006-EC3C8CCC35C9}" srcOrd="1" destOrd="0" presId="urn:microsoft.com/office/officeart/2005/8/layout/hierarchy1#1"/>
    <dgm:cxn modelId="{151C815C-6905-42FE-BA22-9A2BBE77FF26}" type="presParOf" srcId="{F93D3EAB-A54E-451B-8487-A1CED4DEC2FA}" destId="{64A3F319-C1CE-4905-97F0-F20236711072}" srcOrd="1" destOrd="0" presId="urn:microsoft.com/office/officeart/2005/8/layout/hierarchy1#1"/>
    <dgm:cxn modelId="{94C5B714-B210-4AB1-907C-BE952F060CB3}" type="presParOf" srcId="{64A3F319-C1CE-4905-97F0-F20236711072}" destId="{9161885D-028C-43EE-843E-FC17DFEB1EFD}" srcOrd="0" destOrd="0" presId="urn:microsoft.com/office/officeart/2005/8/layout/hierarchy1#1"/>
    <dgm:cxn modelId="{E3436889-7AB3-4BE8-AD99-B9DC1D815E7E}" type="presParOf" srcId="{64A3F319-C1CE-4905-97F0-F20236711072}" destId="{EDCF2491-9E9D-45CA-BA19-536E4B979D8C}" srcOrd="1" destOrd="0" presId="urn:microsoft.com/office/officeart/2005/8/layout/hierarchy1#1"/>
    <dgm:cxn modelId="{DF06429F-8902-4DF4-A337-EC02426034D6}" type="presParOf" srcId="{EDCF2491-9E9D-45CA-BA19-536E4B979D8C}" destId="{A7166701-6F5C-4B9F-AABF-5FB7AF012233}" srcOrd="0" destOrd="0" presId="urn:microsoft.com/office/officeart/2005/8/layout/hierarchy1#1"/>
    <dgm:cxn modelId="{84329153-9838-4A57-988D-7E59D39FE6BA}" type="presParOf" srcId="{A7166701-6F5C-4B9F-AABF-5FB7AF012233}" destId="{4DF6FFC3-6909-411E-8B75-7BC2A84DDB7F}" srcOrd="0" destOrd="0" presId="urn:microsoft.com/office/officeart/2005/8/layout/hierarchy1#1"/>
    <dgm:cxn modelId="{D7E1334A-34B5-447B-9C98-A08C9E3D9087}" type="presParOf" srcId="{A7166701-6F5C-4B9F-AABF-5FB7AF012233}" destId="{0C36CD96-5941-4A7B-992D-D28085F3DDAA}" srcOrd="1" destOrd="0" presId="urn:microsoft.com/office/officeart/2005/8/layout/hierarchy1#1"/>
    <dgm:cxn modelId="{28E7D6F6-7F1F-4E95-9DBA-5E3F80396F93}" type="presParOf" srcId="{EDCF2491-9E9D-45CA-BA19-536E4B979D8C}" destId="{36C740BA-36AE-425E-BF52-7F48772645C1}" srcOrd="1" destOrd="0" presId="urn:microsoft.com/office/officeart/2005/8/layout/hierarchy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DBFE673-4495-4BBC-B011-A8CB70C34B65}" type="doc">
      <dgm:prSet loTypeId="urn:microsoft.com/office/officeart/2005/8/layout/list1#3" loCatId="list" qsTypeId="urn:microsoft.com/office/officeart/2005/8/quickstyle/simple1#21" qsCatId="simple" csTypeId="urn:microsoft.com/office/officeart/2005/8/colors/accent1_2#17" csCatId="accent1" phldr="1"/>
      <dgm:spPr/>
      <dgm:t>
        <a:bodyPr/>
        <a:lstStyle/>
        <a:p>
          <a:endParaRPr lang="es-MX"/>
        </a:p>
      </dgm:t>
    </dgm:pt>
    <dgm:pt modelId="{61952DB8-FDE3-48C2-9E63-4EDB325016D1}">
      <dgm:prSet phldrT="[Texto]"/>
      <dgm:spPr/>
      <dgm:t>
        <a:bodyPr/>
        <a:lstStyle/>
        <a:p>
          <a:r>
            <a:rPr lang="es-MX" dirty="0"/>
            <a:t>Naturaleza jurídica </a:t>
          </a:r>
          <a:r>
            <a:rPr lang="es-ES" dirty="0"/>
            <a:t>(LMIMEEQ 2 y 18)</a:t>
          </a:r>
          <a:endParaRPr lang="es-MX" dirty="0"/>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y autoridad competente para resolver </a:t>
          </a:r>
          <a:r>
            <a:rPr lang="es-ES" dirty="0"/>
            <a:t>(LMIMEEQ 14.II, 24 y 72)</a:t>
          </a:r>
          <a:endParaRPr lang="es-MX" dirty="0"/>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Particularidades </a:t>
          </a:r>
          <a:r>
            <a:rPr lang="es-ES" dirty="0"/>
            <a:t>(LMIMEEQ 76)</a:t>
          </a:r>
          <a:endParaRPr lang="es-MX" dirty="0"/>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local, que tiene </a:t>
          </a:r>
          <a:r>
            <a:rPr lang="es-MX" dirty="0"/>
            <a:t>como efecto confirmar, modificar o revocar el acto o resolución que se impugna, </a:t>
          </a:r>
          <a:r>
            <a:rPr lang="es-ES" dirty="0"/>
            <a:t>para garantizar que se ajusten a los principios de constitucionalidad y legalidad.</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MX" dirty="0"/>
            <a:t>4 días para su interposición y </a:t>
          </a:r>
          <a:r>
            <a:rPr lang="es-ES" dirty="0"/>
            <a:t>El TEEQ es la autoridad competente para conocer y resolver sobre el recurso de apelación; el cual se interpondrá por conducto de la autoridad u órgano electoral señalado como responsable.</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dirty="0"/>
            <a:t>El Tribunal Electoral tiene el deber de revisar si existen omisiones o deficiencias en la integración del expediente o en su tramitación, así como violaciones a las reglas procesales que sean necesarios para resolver el expediente, y en su caso, ordenará diligencias para mejor proveer. Por regla general, los actos intraprocesales son impugnables hasta dictarse la resolución final.</a:t>
          </a:r>
          <a:endParaRPr lang="es-MX"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custScaleX="142857">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custScaleX="142857">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custScaleX="142857">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9C073C61-798F-46FC-A6B6-AD34ED0DC7C2}" srcId="{3DBFE673-4495-4BBC-B011-A8CB70C34B65}" destId="{61952DB8-FDE3-48C2-9E63-4EDB325016D1}" srcOrd="0" destOrd="0" parTransId="{665C5B29-DBA5-4674-96D0-5803EEF0B5A5}" sibTransId="{E3FF49F3-FD5B-4D82-BF2C-1350D2CBC74B}"/>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1" destOrd="0" parTransId="{BF98A34A-9A7C-4552-B60C-25404E0D953D}" sibTransId="{50F00DC0-D0AD-46D3-81CA-DEB8CD245791}"/>
    <dgm:cxn modelId="{C2820AA2-78E9-46D8-9870-F08A8F27C297}" type="presOf" srcId="{47BA15B1-4302-4DFB-97F0-22E55B831B67}" destId="{98B0D70A-6319-442F-8F6A-0BE56CEA0016}" srcOrd="0" destOrd="0" presId="urn:microsoft.com/office/officeart/2005/8/layout/list1#3"/>
    <dgm:cxn modelId="{3320AE29-E2FB-470D-8356-3F03B4799B72}" type="presOf" srcId="{3EACDF54-BBA5-4E3C-831E-4C993EAF1F07}" destId="{F5B9176D-3135-4AA3-A685-65CF15AB6303}" srcOrd="0" destOrd="0" presId="urn:microsoft.com/office/officeart/2005/8/layout/list1#3"/>
    <dgm:cxn modelId="{F702DC0F-218C-4B6C-87FA-18C0BF007928}" type="presOf" srcId="{61952DB8-FDE3-48C2-9E63-4EDB325016D1}" destId="{159CE6B5-EA23-41C2-9C20-4CCC336051CA}" srcOrd="1" destOrd="0" presId="urn:microsoft.com/office/officeart/2005/8/layout/list1#3"/>
    <dgm:cxn modelId="{A77A784F-299C-4CE1-B8DB-DB93D5D760A1}" type="presOf" srcId="{CAEA622E-E6EB-45AC-994E-DD31484BC0E6}" destId="{533D4C02-44E2-40B7-B392-BA31083D102D}" srcOrd="0" destOrd="0" presId="urn:microsoft.com/office/officeart/2005/8/layout/list1#3"/>
    <dgm:cxn modelId="{E67E93C0-15FD-4E2C-A14E-B9434D196758}" type="presOf" srcId="{3DBFE673-4495-4BBC-B011-A8CB70C34B65}" destId="{6E084A43-6A03-4477-A873-4392D0317043}" srcOrd="0" destOrd="0" presId="urn:microsoft.com/office/officeart/2005/8/layout/list1#3"/>
    <dgm:cxn modelId="{86A0809A-E039-474C-9D63-2D9E1D5780A0}" type="presOf" srcId="{3EACDF54-BBA5-4E3C-831E-4C993EAF1F07}" destId="{2CF4CB2C-D1BC-4BD0-B36D-86E79356A1C8}" srcOrd="1" destOrd="0" presId="urn:microsoft.com/office/officeart/2005/8/layout/list1#3"/>
    <dgm:cxn modelId="{65A38641-50C1-4508-A889-DF28B99E0DE5}" type="presOf" srcId="{61952DB8-FDE3-48C2-9E63-4EDB325016D1}" destId="{9CDD4638-C22A-4BF0-B5C2-F0B320223BF5}" srcOrd="0" destOrd="0" presId="urn:microsoft.com/office/officeart/2005/8/layout/list1#3"/>
    <dgm:cxn modelId="{560AE136-4545-49A9-8FC5-5F706D0ABD2E}" type="presOf" srcId="{125D488A-AF58-4A9F-95C9-F96F55A421FF}" destId="{591621DC-6DF6-4AEF-9FD7-B1B758689010}" srcOrd="0" destOrd="0" presId="urn:microsoft.com/office/officeart/2005/8/layout/list1#3"/>
    <dgm:cxn modelId="{BFD59694-ED64-47DB-B8A0-841FC8BDA006}" type="presOf" srcId="{47BA15B1-4302-4DFB-97F0-22E55B831B67}" destId="{12A490E7-9D1B-4B37-9AA4-B8D82661747C}" srcOrd="1" destOrd="0" presId="urn:microsoft.com/office/officeart/2005/8/layout/list1#3"/>
    <dgm:cxn modelId="{98B329BA-B299-4C85-9A03-CDE1F1F0AF80}" srcId="{3DBFE673-4495-4BBC-B011-A8CB70C34B65}" destId="{3EACDF54-BBA5-4E3C-831E-4C993EAF1F07}" srcOrd="2" destOrd="0" parTransId="{392D5A66-C69A-4235-8F74-AC559CF0986E}" sibTransId="{B52B5E59-A326-4CE3-A72F-014A9F762630}"/>
    <dgm:cxn modelId="{40324B42-5DFC-4E3F-8EB0-1E48BD34A3F6}" type="presOf" srcId="{22E43056-F98B-4AD5-8E8A-BE367EA4ED7E}" destId="{980732E3-474F-4169-9ED3-B33E744E10A5}" srcOrd="0" destOrd="0" presId="urn:microsoft.com/office/officeart/2005/8/layout/list1#3"/>
    <dgm:cxn modelId="{CFBCA3EC-2F95-4093-9AAE-5F303F919898}" srcId="{61952DB8-FDE3-48C2-9E63-4EDB325016D1}" destId="{CAEA622E-E6EB-45AC-994E-DD31484BC0E6}" srcOrd="0" destOrd="0" parTransId="{E85BD5F2-7886-43DB-A345-7CF58C9E4CA7}" sibTransId="{CE528ED1-617F-4EC9-BDC4-03E8D380529F}"/>
    <dgm:cxn modelId="{846611A5-CC79-418F-AC93-FD03E2D69639}" srcId="{3EACDF54-BBA5-4E3C-831E-4C993EAF1F07}" destId="{22E43056-F98B-4AD5-8E8A-BE367EA4ED7E}" srcOrd="0" destOrd="0" parTransId="{96BCDF25-CFEA-411B-B02C-25380C27031A}" sibTransId="{E9070493-F093-4415-967D-04B9484CF4AE}"/>
    <dgm:cxn modelId="{E2937C6D-041C-4067-BB0F-CEC84E81C350}" type="presParOf" srcId="{6E084A43-6A03-4477-A873-4392D0317043}" destId="{D3CA2889-E519-44B2-9151-6B5FC46F6C70}" srcOrd="0" destOrd="0" presId="urn:microsoft.com/office/officeart/2005/8/layout/list1#3"/>
    <dgm:cxn modelId="{73E98958-4EFF-47FC-B703-F659DBD06371}" type="presParOf" srcId="{D3CA2889-E519-44B2-9151-6B5FC46F6C70}" destId="{9CDD4638-C22A-4BF0-B5C2-F0B320223BF5}" srcOrd="0" destOrd="0" presId="urn:microsoft.com/office/officeart/2005/8/layout/list1#3"/>
    <dgm:cxn modelId="{A81EF49C-8918-4B59-893E-234500B0F627}" type="presParOf" srcId="{D3CA2889-E519-44B2-9151-6B5FC46F6C70}" destId="{159CE6B5-EA23-41C2-9C20-4CCC336051CA}" srcOrd="1" destOrd="0" presId="urn:microsoft.com/office/officeart/2005/8/layout/list1#3"/>
    <dgm:cxn modelId="{4C148D23-4617-4DE6-B225-B787961EF412}" type="presParOf" srcId="{6E084A43-6A03-4477-A873-4392D0317043}" destId="{25E01457-AF70-4063-9C69-22B0B4100D3B}" srcOrd="1" destOrd="0" presId="urn:microsoft.com/office/officeart/2005/8/layout/list1#3"/>
    <dgm:cxn modelId="{B3636EF0-DDD4-4F99-B94A-1995C38A4D13}" type="presParOf" srcId="{6E084A43-6A03-4477-A873-4392D0317043}" destId="{533D4C02-44E2-40B7-B392-BA31083D102D}" srcOrd="2" destOrd="0" presId="urn:microsoft.com/office/officeart/2005/8/layout/list1#3"/>
    <dgm:cxn modelId="{15DC35C4-9BBA-4D79-9297-EADC043A4D42}" type="presParOf" srcId="{6E084A43-6A03-4477-A873-4392D0317043}" destId="{BF4E1263-7100-40EA-99E6-457478333202}" srcOrd="3" destOrd="0" presId="urn:microsoft.com/office/officeart/2005/8/layout/list1#3"/>
    <dgm:cxn modelId="{D7267489-6798-41B2-918A-0A43DD9B1E9A}" type="presParOf" srcId="{6E084A43-6A03-4477-A873-4392D0317043}" destId="{D270B18D-378B-4BE4-AA86-6A535591C6DA}" srcOrd="4" destOrd="0" presId="urn:microsoft.com/office/officeart/2005/8/layout/list1#3"/>
    <dgm:cxn modelId="{D0E745D3-E746-48C4-B2D6-5CB428A0CDDE}" type="presParOf" srcId="{D270B18D-378B-4BE4-AA86-6A535591C6DA}" destId="{98B0D70A-6319-442F-8F6A-0BE56CEA0016}" srcOrd="0" destOrd="0" presId="urn:microsoft.com/office/officeart/2005/8/layout/list1#3"/>
    <dgm:cxn modelId="{A84BBFFD-A66B-42CB-88F2-CD8FEB93D087}" type="presParOf" srcId="{D270B18D-378B-4BE4-AA86-6A535591C6DA}" destId="{12A490E7-9D1B-4B37-9AA4-B8D82661747C}" srcOrd="1" destOrd="0" presId="urn:microsoft.com/office/officeart/2005/8/layout/list1#3"/>
    <dgm:cxn modelId="{3208D92A-0200-4963-82EC-50CD84471A43}" type="presParOf" srcId="{6E084A43-6A03-4477-A873-4392D0317043}" destId="{F8A231D6-C60F-41C5-A304-357F31BAEBC4}" srcOrd="5" destOrd="0" presId="urn:microsoft.com/office/officeart/2005/8/layout/list1#3"/>
    <dgm:cxn modelId="{F99B5E51-FD3F-4F2E-B9E6-4F3DD17C7CBD}" type="presParOf" srcId="{6E084A43-6A03-4477-A873-4392D0317043}" destId="{591621DC-6DF6-4AEF-9FD7-B1B758689010}" srcOrd="6" destOrd="0" presId="urn:microsoft.com/office/officeart/2005/8/layout/list1#3"/>
    <dgm:cxn modelId="{45C3D0E8-775C-452F-94EA-DDB3C75B2C93}" type="presParOf" srcId="{6E084A43-6A03-4477-A873-4392D0317043}" destId="{E76A0FA1-2B42-4D64-9E8D-79EDA32F932F}" srcOrd="7" destOrd="0" presId="urn:microsoft.com/office/officeart/2005/8/layout/list1#3"/>
    <dgm:cxn modelId="{4A896E75-30C2-47E3-A6B4-6A88F599B7E7}" type="presParOf" srcId="{6E084A43-6A03-4477-A873-4392D0317043}" destId="{3C259995-19B4-4E8C-85ED-77E1B8C6A1A8}" srcOrd="8" destOrd="0" presId="urn:microsoft.com/office/officeart/2005/8/layout/list1#3"/>
    <dgm:cxn modelId="{19F62FC2-7871-441B-9521-F36691FE0F83}" type="presParOf" srcId="{3C259995-19B4-4E8C-85ED-77E1B8C6A1A8}" destId="{F5B9176D-3135-4AA3-A685-65CF15AB6303}" srcOrd="0" destOrd="0" presId="urn:microsoft.com/office/officeart/2005/8/layout/list1#3"/>
    <dgm:cxn modelId="{FCD6E722-2320-405C-8472-BAAE39408520}" type="presParOf" srcId="{3C259995-19B4-4E8C-85ED-77E1B8C6A1A8}" destId="{2CF4CB2C-D1BC-4BD0-B36D-86E79356A1C8}" srcOrd="1" destOrd="0" presId="urn:microsoft.com/office/officeart/2005/8/layout/list1#3"/>
    <dgm:cxn modelId="{41111D76-3788-451D-A595-DE75DF7455EA}" type="presParOf" srcId="{6E084A43-6A03-4477-A873-4392D0317043}" destId="{126464C5-6D5F-40B4-9852-86EBA0DE7643}" srcOrd="9" destOrd="0" presId="urn:microsoft.com/office/officeart/2005/8/layout/list1#3"/>
    <dgm:cxn modelId="{7634DCED-6374-41D2-9D22-564B11C57BA8}" type="presParOf" srcId="{6E084A43-6A03-4477-A873-4392D0317043}" destId="{980732E3-474F-4169-9ED3-B33E744E10A5}" srcOrd="10" destOrd="0" presId="urn:microsoft.com/office/officeart/2005/8/layout/list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442EA2-39BA-4C9A-AD59-755D4917D532}" type="doc">
      <dgm:prSet loTypeId="urn:microsoft.com/office/officeart/2005/8/layout/list1#1" loCatId="list" qsTypeId="urn:microsoft.com/office/officeart/2005/8/quickstyle/simple1#2" qsCatId="simple" csTypeId="urn:microsoft.com/office/officeart/2005/8/colors/accent1_2#2" csCatId="accent1" phldr="1"/>
      <dgm:spPr/>
      <dgm:t>
        <a:bodyPr rtlCol="0"/>
        <a:lstStyle/>
        <a:p>
          <a:pPr rtl="0"/>
          <a:endParaRPr lang="en-US"/>
        </a:p>
      </dgm:t>
    </dgm:pt>
    <dgm:pt modelId="{4DF9FE7B-F642-4898-A360-D4E3814E1A3D}">
      <dgm:prSet phldrT="[Text]"/>
      <dgm:spPr/>
      <dgm:t>
        <a:bodyPr rtlCol="0"/>
        <a:lstStyle/>
        <a:p>
          <a:pPr rtl="0"/>
          <a:r>
            <a:rPr lang="es-ES" noProof="0" dirty="0"/>
            <a:t>Gramatical</a:t>
          </a:r>
        </a:p>
      </dgm:t>
    </dgm:pt>
    <dgm:pt modelId="{1C10F06D-860A-4604-A7AD-02E614FE3976}" type="parTrans" cxnId="{EBD8BE8D-6018-43E2-B081-034BB5656EB6}">
      <dgm:prSet/>
      <dgm:spPr/>
      <dgm:t>
        <a:bodyPr rtlCol="0"/>
        <a:lstStyle/>
        <a:p>
          <a:pPr rtl="0"/>
          <a:endParaRPr lang="es-ES" noProof="0" dirty="0"/>
        </a:p>
      </dgm:t>
    </dgm:pt>
    <dgm:pt modelId="{43C18EFF-81FC-4D70-8C6B-E95FF3730413}" type="sibTrans" cxnId="{EBD8BE8D-6018-43E2-B081-034BB5656EB6}">
      <dgm:prSet/>
      <dgm:spPr/>
      <dgm:t>
        <a:bodyPr rtlCol="0"/>
        <a:lstStyle/>
        <a:p>
          <a:pPr rtl="0"/>
          <a:endParaRPr lang="es-ES" noProof="0" dirty="0"/>
        </a:p>
      </dgm:t>
    </dgm:pt>
    <dgm:pt modelId="{EFF2750D-B4B3-474C-8B62-8B638DC31F7E}">
      <dgm:prSet phldrT="[Text]"/>
      <dgm:spPr/>
      <dgm:t>
        <a:bodyPr rtlCol="0"/>
        <a:lstStyle/>
        <a:p>
          <a:pPr algn="just" rtl="0"/>
          <a:r>
            <a:rPr lang="es-ES" noProof="0" dirty="0"/>
            <a:t>Significado del lenguaje legal empleado en el precepto jurídico, cuando éste genera dudas o produce confusiones, ya sea porque alguno o algunos de los términos empleados por el legislador no se encuentran definidos dentro de un contexto normativo, o bien, porque los vocablos utilizados tienen </a:t>
          </a:r>
          <a:r>
            <a:rPr lang="es-MX" noProof="0" dirty="0"/>
            <a:t>diversos significados</a:t>
          </a:r>
          <a:endParaRPr lang="es-ES" noProof="0" dirty="0"/>
        </a:p>
      </dgm:t>
    </dgm:pt>
    <dgm:pt modelId="{AEBC78E6-CDDC-4C8F-A157-3C51E907FACD}" type="parTrans" cxnId="{A058DDA2-48CA-4E5B-B389-F71A59C262B0}">
      <dgm:prSet/>
      <dgm:spPr/>
      <dgm:t>
        <a:bodyPr rtlCol="0"/>
        <a:lstStyle/>
        <a:p>
          <a:pPr rtl="0"/>
          <a:endParaRPr lang="es-ES" noProof="0" dirty="0"/>
        </a:p>
      </dgm:t>
    </dgm:pt>
    <dgm:pt modelId="{75C067D7-FCD2-4969-8F27-4BBDA88E75ED}" type="sibTrans" cxnId="{A058DDA2-48CA-4E5B-B389-F71A59C262B0}">
      <dgm:prSet/>
      <dgm:spPr/>
      <dgm:t>
        <a:bodyPr rtlCol="0"/>
        <a:lstStyle/>
        <a:p>
          <a:pPr rtl="0"/>
          <a:endParaRPr lang="es-ES" noProof="0" dirty="0"/>
        </a:p>
      </dgm:t>
    </dgm:pt>
    <dgm:pt modelId="{3929B1E1-4BC4-4C73-ABE8-27CEF96A3652}">
      <dgm:prSet phldrT="[Text]"/>
      <dgm:spPr/>
      <dgm:t>
        <a:bodyPr rtlCol="0"/>
        <a:lstStyle/>
        <a:p>
          <a:pPr rtl="0"/>
          <a:r>
            <a:rPr lang="es-ES" noProof="0" dirty="0"/>
            <a:t>Sistemático</a:t>
          </a:r>
        </a:p>
      </dgm:t>
    </dgm:pt>
    <dgm:pt modelId="{F356CC76-9117-4B79-A270-BBBAFD3E9C79}" type="parTrans" cxnId="{1339090C-9A95-4C05-841C-FA3AF987601B}">
      <dgm:prSet/>
      <dgm:spPr/>
      <dgm:t>
        <a:bodyPr rtlCol="0"/>
        <a:lstStyle/>
        <a:p>
          <a:pPr rtl="0"/>
          <a:endParaRPr lang="es-ES" noProof="0" dirty="0"/>
        </a:p>
      </dgm:t>
    </dgm:pt>
    <dgm:pt modelId="{19BA0C22-38BB-4E9F-89D5-0FF5FF9F12CE}" type="sibTrans" cxnId="{1339090C-9A95-4C05-841C-FA3AF987601B}">
      <dgm:prSet/>
      <dgm:spPr/>
      <dgm:t>
        <a:bodyPr rtlCol="0"/>
        <a:lstStyle/>
        <a:p>
          <a:pPr rtl="0"/>
          <a:endParaRPr lang="es-ES" noProof="0" dirty="0"/>
        </a:p>
      </dgm:t>
    </dgm:pt>
    <dgm:pt modelId="{99E0600D-9954-43F4-8926-13B8777FAAA1}">
      <dgm:prSet phldrT="[Text]"/>
      <dgm:spPr/>
      <dgm:t>
        <a:bodyPr rtlCol="0"/>
        <a:lstStyle/>
        <a:p>
          <a:pPr algn="just" rtl="0"/>
          <a:r>
            <a:rPr lang="es-ES" noProof="0" dirty="0"/>
            <a:t>El sentido y alcance de una disposición, a la luz de otras disposiciones o principios pertenecientes al </a:t>
          </a:r>
          <a:r>
            <a:rPr lang="es-MX" noProof="0" dirty="0"/>
            <a:t>mismo contexto normativo o sistema jurídico</a:t>
          </a:r>
          <a:endParaRPr lang="es-ES" noProof="0" dirty="0"/>
        </a:p>
      </dgm:t>
    </dgm:pt>
    <dgm:pt modelId="{BE23F476-2C5C-42ED-BF2B-CD5FC7ADDDF6}" type="parTrans" cxnId="{09FCCB9D-A30A-4326-970E-26252D39327F}">
      <dgm:prSet/>
      <dgm:spPr/>
      <dgm:t>
        <a:bodyPr rtlCol="0"/>
        <a:lstStyle/>
        <a:p>
          <a:pPr rtl="0"/>
          <a:endParaRPr lang="es-ES" noProof="0" dirty="0"/>
        </a:p>
      </dgm:t>
    </dgm:pt>
    <dgm:pt modelId="{C44937DC-4907-4769-AA8B-1B3E7391D7B0}" type="sibTrans" cxnId="{09FCCB9D-A30A-4326-970E-26252D39327F}">
      <dgm:prSet/>
      <dgm:spPr/>
      <dgm:t>
        <a:bodyPr rtlCol="0"/>
        <a:lstStyle/>
        <a:p>
          <a:pPr rtl="0"/>
          <a:endParaRPr lang="es-ES" noProof="0" dirty="0"/>
        </a:p>
      </dgm:t>
    </dgm:pt>
    <dgm:pt modelId="{60CDF8D0-D4FC-4467-A51E-79C5A58B0B2C}">
      <dgm:prSet phldrT="[Text]"/>
      <dgm:spPr/>
      <dgm:t>
        <a:bodyPr rtlCol="0"/>
        <a:lstStyle/>
        <a:p>
          <a:pPr rtl="0"/>
          <a:r>
            <a:rPr lang="es-ES" noProof="0" dirty="0"/>
            <a:t>Funcional</a:t>
          </a:r>
        </a:p>
      </dgm:t>
    </dgm:pt>
    <dgm:pt modelId="{E12A269F-AB82-486A-9077-80F2BBBE48C2}" type="parTrans" cxnId="{2BA65DEC-E719-4ED3-8135-48349D42DD04}">
      <dgm:prSet/>
      <dgm:spPr/>
      <dgm:t>
        <a:bodyPr rtlCol="0"/>
        <a:lstStyle/>
        <a:p>
          <a:pPr rtl="0"/>
          <a:endParaRPr lang="es-ES" noProof="0" dirty="0"/>
        </a:p>
      </dgm:t>
    </dgm:pt>
    <dgm:pt modelId="{3F7FD59D-A716-4310-A89A-AB6F740D9FFF}" type="sibTrans" cxnId="{2BA65DEC-E719-4ED3-8135-48349D42DD04}">
      <dgm:prSet/>
      <dgm:spPr/>
      <dgm:t>
        <a:bodyPr rtlCol="0"/>
        <a:lstStyle/>
        <a:p>
          <a:pPr rtl="0"/>
          <a:endParaRPr lang="es-ES" noProof="0" dirty="0"/>
        </a:p>
      </dgm:t>
    </dgm:pt>
    <dgm:pt modelId="{50629C12-7464-4473-ADEF-1A284F8A9957}">
      <dgm:prSet phldrT="[Text]"/>
      <dgm:spPr/>
      <dgm:t>
        <a:bodyPr rtlCol="0"/>
        <a:lstStyle/>
        <a:p>
          <a:pPr algn="just" rtl="0"/>
          <a:r>
            <a:rPr lang="es-ES" noProof="0" dirty="0"/>
            <a:t>Consiste en tomar en cuenta los diversos factores relacionados con la creación, aplicación y funcionamiento de la norma jurídica que produce duda a partir de: la finalidad y razones del legislador para crearla, la evolución histórica de dicha norma, las circunstancias económicas, políticas, sociales y culturales, así como la doctrina, jurisprudencia y criterios definidos en sentencias que resolvieron problemáticas similares y que resulten</a:t>
          </a:r>
        </a:p>
      </dgm:t>
    </dgm:pt>
    <dgm:pt modelId="{9D1CB46C-0CFA-4B27-9224-267431FBD094}" type="parTrans" cxnId="{1D32FCC9-657C-4348-9C0D-52115D559FEB}">
      <dgm:prSet/>
      <dgm:spPr/>
      <dgm:t>
        <a:bodyPr rtlCol="0"/>
        <a:lstStyle/>
        <a:p>
          <a:pPr rtl="0"/>
          <a:endParaRPr lang="es-ES" noProof="0" dirty="0"/>
        </a:p>
      </dgm:t>
    </dgm:pt>
    <dgm:pt modelId="{4576BCC5-0598-4332-A2E7-87AC3ADD4EB8}" type="sibTrans" cxnId="{1D32FCC9-657C-4348-9C0D-52115D559FEB}">
      <dgm:prSet/>
      <dgm:spPr/>
      <dgm:t>
        <a:bodyPr rtlCol="0"/>
        <a:lstStyle/>
        <a:p>
          <a:pPr rtl="0"/>
          <a:endParaRPr lang="es-ES" noProof="0" dirty="0"/>
        </a:p>
      </dgm:t>
    </dgm:pt>
    <dgm:pt modelId="{E6A445EE-D086-4B01-B491-D67950A5A065}" type="pres">
      <dgm:prSet presAssocID="{3F442EA2-39BA-4C9A-AD59-755D4917D532}" presName="linear" presStyleCnt="0">
        <dgm:presLayoutVars>
          <dgm:dir/>
          <dgm:animLvl val="lvl"/>
          <dgm:resizeHandles val="exact"/>
        </dgm:presLayoutVars>
      </dgm:prSet>
      <dgm:spPr/>
      <dgm:t>
        <a:bodyPr/>
        <a:lstStyle/>
        <a:p>
          <a:endParaRPr lang="es-MX"/>
        </a:p>
      </dgm:t>
    </dgm:pt>
    <dgm:pt modelId="{6D3A9625-D3EB-4CA1-AB05-34452283708A}" type="pres">
      <dgm:prSet presAssocID="{4DF9FE7B-F642-4898-A360-D4E3814E1A3D}" presName="parentLin" presStyleCnt="0"/>
      <dgm:spPr/>
    </dgm:pt>
    <dgm:pt modelId="{7E290D25-335D-4339-A8E8-B036E46B5EB5}" type="pres">
      <dgm:prSet presAssocID="{4DF9FE7B-F642-4898-A360-D4E3814E1A3D}" presName="parentLeftMargin" presStyleLbl="node1" presStyleIdx="0" presStyleCnt="3"/>
      <dgm:spPr/>
      <dgm:t>
        <a:bodyPr/>
        <a:lstStyle/>
        <a:p>
          <a:endParaRPr lang="es-MX"/>
        </a:p>
      </dgm:t>
    </dgm:pt>
    <dgm:pt modelId="{674922F1-7266-4681-AD4F-1C618A5FFF23}" type="pres">
      <dgm:prSet presAssocID="{4DF9FE7B-F642-4898-A360-D4E3814E1A3D}" presName="parentText" presStyleLbl="node1" presStyleIdx="0" presStyleCnt="3">
        <dgm:presLayoutVars>
          <dgm:chMax val="0"/>
          <dgm:bulletEnabled val="1"/>
        </dgm:presLayoutVars>
      </dgm:prSet>
      <dgm:spPr/>
      <dgm:t>
        <a:bodyPr/>
        <a:lstStyle/>
        <a:p>
          <a:endParaRPr lang="es-MX"/>
        </a:p>
      </dgm:t>
    </dgm:pt>
    <dgm:pt modelId="{96C29850-0672-4B77-B5DE-2E1563038631}" type="pres">
      <dgm:prSet presAssocID="{4DF9FE7B-F642-4898-A360-D4E3814E1A3D}" presName="negativeSpace" presStyleCnt="0"/>
      <dgm:spPr/>
    </dgm:pt>
    <dgm:pt modelId="{80259B02-529C-422B-91BE-D70198BA9F6C}" type="pres">
      <dgm:prSet presAssocID="{4DF9FE7B-F642-4898-A360-D4E3814E1A3D}" presName="childText" presStyleLbl="conFgAcc1" presStyleIdx="0" presStyleCnt="3">
        <dgm:presLayoutVars>
          <dgm:bulletEnabled val="1"/>
        </dgm:presLayoutVars>
      </dgm:prSet>
      <dgm:spPr/>
      <dgm:t>
        <a:bodyPr/>
        <a:lstStyle/>
        <a:p>
          <a:endParaRPr lang="es-MX"/>
        </a:p>
      </dgm:t>
    </dgm:pt>
    <dgm:pt modelId="{E53EFB4E-D3DB-42E1-82AC-148F7D29254F}" type="pres">
      <dgm:prSet presAssocID="{43C18EFF-81FC-4D70-8C6B-E95FF3730413}" presName="spaceBetweenRectangles" presStyleCnt="0"/>
      <dgm:spPr/>
    </dgm:pt>
    <dgm:pt modelId="{07AC1C38-F728-4390-9C76-57A49ED97DBB}" type="pres">
      <dgm:prSet presAssocID="{3929B1E1-4BC4-4C73-ABE8-27CEF96A3652}" presName="parentLin" presStyleCnt="0"/>
      <dgm:spPr/>
    </dgm:pt>
    <dgm:pt modelId="{D0037F0D-DB9A-4BA4-97B4-D939B26E14DA}" type="pres">
      <dgm:prSet presAssocID="{3929B1E1-4BC4-4C73-ABE8-27CEF96A3652}" presName="parentLeftMargin" presStyleLbl="node1" presStyleIdx="0" presStyleCnt="3"/>
      <dgm:spPr/>
      <dgm:t>
        <a:bodyPr/>
        <a:lstStyle/>
        <a:p>
          <a:endParaRPr lang="es-MX"/>
        </a:p>
      </dgm:t>
    </dgm:pt>
    <dgm:pt modelId="{21EEBBE2-729F-4D85-8CAE-C2B30FF126D2}" type="pres">
      <dgm:prSet presAssocID="{3929B1E1-4BC4-4C73-ABE8-27CEF96A3652}" presName="parentText" presStyleLbl="node1" presStyleIdx="1" presStyleCnt="3">
        <dgm:presLayoutVars>
          <dgm:chMax val="0"/>
          <dgm:bulletEnabled val="1"/>
        </dgm:presLayoutVars>
      </dgm:prSet>
      <dgm:spPr/>
      <dgm:t>
        <a:bodyPr/>
        <a:lstStyle/>
        <a:p>
          <a:endParaRPr lang="es-MX"/>
        </a:p>
      </dgm:t>
    </dgm:pt>
    <dgm:pt modelId="{AACB3FAF-C320-430D-84D4-71BA6D1761D1}" type="pres">
      <dgm:prSet presAssocID="{3929B1E1-4BC4-4C73-ABE8-27CEF96A3652}" presName="negativeSpace" presStyleCnt="0"/>
      <dgm:spPr/>
    </dgm:pt>
    <dgm:pt modelId="{5282638F-EFF2-4770-BB1A-21455422E45D}" type="pres">
      <dgm:prSet presAssocID="{3929B1E1-4BC4-4C73-ABE8-27CEF96A3652}" presName="childText" presStyleLbl="conFgAcc1" presStyleIdx="1" presStyleCnt="3">
        <dgm:presLayoutVars>
          <dgm:bulletEnabled val="1"/>
        </dgm:presLayoutVars>
      </dgm:prSet>
      <dgm:spPr/>
      <dgm:t>
        <a:bodyPr/>
        <a:lstStyle/>
        <a:p>
          <a:endParaRPr lang="es-MX"/>
        </a:p>
      </dgm:t>
    </dgm:pt>
    <dgm:pt modelId="{8CE827AA-77D8-4146-A665-00110A17769E}" type="pres">
      <dgm:prSet presAssocID="{19BA0C22-38BB-4E9F-89D5-0FF5FF9F12CE}" presName="spaceBetweenRectangles" presStyleCnt="0"/>
      <dgm:spPr/>
    </dgm:pt>
    <dgm:pt modelId="{34C9EE47-81AF-461E-8292-AB107AA0D367}" type="pres">
      <dgm:prSet presAssocID="{60CDF8D0-D4FC-4467-A51E-79C5A58B0B2C}" presName="parentLin" presStyleCnt="0"/>
      <dgm:spPr/>
    </dgm:pt>
    <dgm:pt modelId="{864CB39B-29F9-473D-90E5-0686D86E278F}" type="pres">
      <dgm:prSet presAssocID="{60CDF8D0-D4FC-4467-A51E-79C5A58B0B2C}" presName="parentLeftMargin" presStyleLbl="node1" presStyleIdx="1" presStyleCnt="3"/>
      <dgm:spPr/>
      <dgm:t>
        <a:bodyPr/>
        <a:lstStyle/>
        <a:p>
          <a:endParaRPr lang="es-MX"/>
        </a:p>
      </dgm:t>
    </dgm:pt>
    <dgm:pt modelId="{5B203A22-00AF-46E7-9415-C6DAFD7E01CC}" type="pres">
      <dgm:prSet presAssocID="{60CDF8D0-D4FC-4467-A51E-79C5A58B0B2C}" presName="parentText" presStyleLbl="node1" presStyleIdx="2" presStyleCnt="3">
        <dgm:presLayoutVars>
          <dgm:chMax val="0"/>
          <dgm:bulletEnabled val="1"/>
        </dgm:presLayoutVars>
      </dgm:prSet>
      <dgm:spPr/>
      <dgm:t>
        <a:bodyPr/>
        <a:lstStyle/>
        <a:p>
          <a:endParaRPr lang="es-MX"/>
        </a:p>
      </dgm:t>
    </dgm:pt>
    <dgm:pt modelId="{DF9C1F84-81DE-4E5D-9537-C2D1A211B8B6}" type="pres">
      <dgm:prSet presAssocID="{60CDF8D0-D4FC-4467-A51E-79C5A58B0B2C}" presName="negativeSpace" presStyleCnt="0"/>
      <dgm:spPr/>
    </dgm:pt>
    <dgm:pt modelId="{964E6811-5072-4466-B721-689C35A65029}" type="pres">
      <dgm:prSet presAssocID="{60CDF8D0-D4FC-4467-A51E-79C5A58B0B2C}" presName="childText" presStyleLbl="conFgAcc1" presStyleIdx="2" presStyleCnt="3">
        <dgm:presLayoutVars>
          <dgm:bulletEnabled val="1"/>
        </dgm:presLayoutVars>
      </dgm:prSet>
      <dgm:spPr/>
      <dgm:t>
        <a:bodyPr/>
        <a:lstStyle/>
        <a:p>
          <a:endParaRPr lang="es-MX"/>
        </a:p>
      </dgm:t>
    </dgm:pt>
  </dgm:ptLst>
  <dgm:cxnLst>
    <dgm:cxn modelId="{F48F4540-C091-433A-BE83-E6AB606F89F7}" type="presOf" srcId="{60CDF8D0-D4FC-4467-A51E-79C5A58B0B2C}" destId="{864CB39B-29F9-473D-90E5-0686D86E278F}" srcOrd="0" destOrd="0" presId="urn:microsoft.com/office/officeart/2005/8/layout/list1#1"/>
    <dgm:cxn modelId="{295FB7C2-14B3-45FE-A845-4DAE0DE31D02}" type="presOf" srcId="{EFF2750D-B4B3-474C-8B62-8B638DC31F7E}" destId="{80259B02-529C-422B-91BE-D70198BA9F6C}" srcOrd="0" destOrd="0" presId="urn:microsoft.com/office/officeart/2005/8/layout/list1#1"/>
    <dgm:cxn modelId="{17172F98-546C-44B0-A3B1-9FAE7BB130D8}" type="presOf" srcId="{4DF9FE7B-F642-4898-A360-D4E3814E1A3D}" destId="{7E290D25-335D-4339-A8E8-B036E46B5EB5}" srcOrd="0" destOrd="0" presId="urn:microsoft.com/office/officeart/2005/8/layout/list1#1"/>
    <dgm:cxn modelId="{1D32FCC9-657C-4348-9C0D-52115D559FEB}" srcId="{60CDF8D0-D4FC-4467-A51E-79C5A58B0B2C}" destId="{50629C12-7464-4473-ADEF-1A284F8A9957}" srcOrd="0" destOrd="0" parTransId="{9D1CB46C-0CFA-4B27-9224-267431FBD094}" sibTransId="{4576BCC5-0598-4332-A2E7-87AC3ADD4EB8}"/>
    <dgm:cxn modelId="{23C0A417-291F-4C80-9B34-431B2BB2FA14}" type="presOf" srcId="{3929B1E1-4BC4-4C73-ABE8-27CEF96A3652}" destId="{D0037F0D-DB9A-4BA4-97B4-D939B26E14DA}" srcOrd="0" destOrd="0" presId="urn:microsoft.com/office/officeart/2005/8/layout/list1#1"/>
    <dgm:cxn modelId="{FF7B3680-1E93-46E5-B8D9-64EA521E1EAF}" type="presOf" srcId="{60CDF8D0-D4FC-4467-A51E-79C5A58B0B2C}" destId="{5B203A22-00AF-46E7-9415-C6DAFD7E01CC}" srcOrd="1" destOrd="0" presId="urn:microsoft.com/office/officeart/2005/8/layout/list1#1"/>
    <dgm:cxn modelId="{898FF62F-0BF5-4CFE-A267-5236CF0B8ECF}" type="presOf" srcId="{99E0600D-9954-43F4-8926-13B8777FAAA1}" destId="{5282638F-EFF2-4770-BB1A-21455422E45D}" srcOrd="0" destOrd="0" presId="urn:microsoft.com/office/officeart/2005/8/layout/list1#1"/>
    <dgm:cxn modelId="{90ED2989-EEAD-4B4C-8644-9041507ACE3A}" type="presOf" srcId="{50629C12-7464-4473-ADEF-1A284F8A9957}" destId="{964E6811-5072-4466-B721-689C35A65029}" srcOrd="0" destOrd="0" presId="urn:microsoft.com/office/officeart/2005/8/layout/list1#1"/>
    <dgm:cxn modelId="{D05F4ED9-8961-47F7-AC9A-48AF2C57C9EF}" type="presOf" srcId="{3F442EA2-39BA-4C9A-AD59-755D4917D532}" destId="{E6A445EE-D086-4B01-B491-D67950A5A065}" srcOrd="0" destOrd="0" presId="urn:microsoft.com/office/officeart/2005/8/layout/list1#1"/>
    <dgm:cxn modelId="{2BA65DEC-E719-4ED3-8135-48349D42DD04}" srcId="{3F442EA2-39BA-4C9A-AD59-755D4917D532}" destId="{60CDF8D0-D4FC-4467-A51E-79C5A58B0B2C}" srcOrd="2" destOrd="0" parTransId="{E12A269F-AB82-486A-9077-80F2BBBE48C2}" sibTransId="{3F7FD59D-A716-4310-A89A-AB6F740D9FFF}"/>
    <dgm:cxn modelId="{1339090C-9A95-4C05-841C-FA3AF987601B}" srcId="{3F442EA2-39BA-4C9A-AD59-755D4917D532}" destId="{3929B1E1-4BC4-4C73-ABE8-27CEF96A3652}" srcOrd="1" destOrd="0" parTransId="{F356CC76-9117-4B79-A270-BBBAFD3E9C79}" sibTransId="{19BA0C22-38BB-4E9F-89D5-0FF5FF9F12CE}"/>
    <dgm:cxn modelId="{EBD8BE8D-6018-43E2-B081-034BB5656EB6}" srcId="{3F442EA2-39BA-4C9A-AD59-755D4917D532}" destId="{4DF9FE7B-F642-4898-A360-D4E3814E1A3D}" srcOrd="0" destOrd="0" parTransId="{1C10F06D-860A-4604-A7AD-02E614FE3976}" sibTransId="{43C18EFF-81FC-4D70-8C6B-E95FF3730413}"/>
    <dgm:cxn modelId="{A058DDA2-48CA-4E5B-B389-F71A59C262B0}" srcId="{4DF9FE7B-F642-4898-A360-D4E3814E1A3D}" destId="{EFF2750D-B4B3-474C-8B62-8B638DC31F7E}" srcOrd="0" destOrd="0" parTransId="{AEBC78E6-CDDC-4C8F-A157-3C51E907FACD}" sibTransId="{75C067D7-FCD2-4969-8F27-4BBDA88E75ED}"/>
    <dgm:cxn modelId="{4BD76C26-6EFB-4634-88F3-1BA05BE5A0E3}" type="presOf" srcId="{3929B1E1-4BC4-4C73-ABE8-27CEF96A3652}" destId="{21EEBBE2-729F-4D85-8CAE-C2B30FF126D2}" srcOrd="1" destOrd="0" presId="urn:microsoft.com/office/officeart/2005/8/layout/list1#1"/>
    <dgm:cxn modelId="{B7C58A2E-5E4F-4AE4-8BEF-96CE2C8C3F92}" type="presOf" srcId="{4DF9FE7B-F642-4898-A360-D4E3814E1A3D}" destId="{674922F1-7266-4681-AD4F-1C618A5FFF23}" srcOrd="1" destOrd="0" presId="urn:microsoft.com/office/officeart/2005/8/layout/list1#1"/>
    <dgm:cxn modelId="{09FCCB9D-A30A-4326-970E-26252D39327F}" srcId="{3929B1E1-4BC4-4C73-ABE8-27CEF96A3652}" destId="{99E0600D-9954-43F4-8926-13B8777FAAA1}" srcOrd="0" destOrd="0" parTransId="{BE23F476-2C5C-42ED-BF2B-CD5FC7ADDDF6}" sibTransId="{C44937DC-4907-4769-AA8B-1B3E7391D7B0}"/>
    <dgm:cxn modelId="{FD910CE4-2A01-4621-BB82-B0C9361D158B}" type="presParOf" srcId="{E6A445EE-D086-4B01-B491-D67950A5A065}" destId="{6D3A9625-D3EB-4CA1-AB05-34452283708A}" srcOrd="0" destOrd="0" presId="urn:microsoft.com/office/officeart/2005/8/layout/list1#1"/>
    <dgm:cxn modelId="{315C52B6-3A1D-47D0-8887-5BE28B54DB0E}" type="presParOf" srcId="{6D3A9625-D3EB-4CA1-AB05-34452283708A}" destId="{7E290D25-335D-4339-A8E8-B036E46B5EB5}" srcOrd="0" destOrd="0" presId="urn:microsoft.com/office/officeart/2005/8/layout/list1#1"/>
    <dgm:cxn modelId="{9BB7083C-D840-417E-A45F-C957AC923FB4}" type="presParOf" srcId="{6D3A9625-D3EB-4CA1-AB05-34452283708A}" destId="{674922F1-7266-4681-AD4F-1C618A5FFF23}" srcOrd="1" destOrd="0" presId="urn:microsoft.com/office/officeart/2005/8/layout/list1#1"/>
    <dgm:cxn modelId="{77F03357-2AFD-48EF-9EA0-C80EA795B13F}" type="presParOf" srcId="{E6A445EE-D086-4B01-B491-D67950A5A065}" destId="{96C29850-0672-4B77-B5DE-2E1563038631}" srcOrd="1" destOrd="0" presId="urn:microsoft.com/office/officeart/2005/8/layout/list1#1"/>
    <dgm:cxn modelId="{3F6FB2DB-816D-4180-A331-D97CA4240C8C}" type="presParOf" srcId="{E6A445EE-D086-4B01-B491-D67950A5A065}" destId="{80259B02-529C-422B-91BE-D70198BA9F6C}" srcOrd="2" destOrd="0" presId="urn:microsoft.com/office/officeart/2005/8/layout/list1#1"/>
    <dgm:cxn modelId="{6992BD15-F75A-49E8-BE20-F6EB76250FD0}" type="presParOf" srcId="{E6A445EE-D086-4B01-B491-D67950A5A065}" destId="{E53EFB4E-D3DB-42E1-82AC-148F7D29254F}" srcOrd="3" destOrd="0" presId="urn:microsoft.com/office/officeart/2005/8/layout/list1#1"/>
    <dgm:cxn modelId="{E4ADE0DE-7A5D-4819-A732-4DEFC893643C}" type="presParOf" srcId="{E6A445EE-D086-4B01-B491-D67950A5A065}" destId="{07AC1C38-F728-4390-9C76-57A49ED97DBB}" srcOrd="4" destOrd="0" presId="urn:microsoft.com/office/officeart/2005/8/layout/list1#1"/>
    <dgm:cxn modelId="{DB735518-CBC9-47FA-91C4-2FA7736BA924}" type="presParOf" srcId="{07AC1C38-F728-4390-9C76-57A49ED97DBB}" destId="{D0037F0D-DB9A-4BA4-97B4-D939B26E14DA}" srcOrd="0" destOrd="0" presId="urn:microsoft.com/office/officeart/2005/8/layout/list1#1"/>
    <dgm:cxn modelId="{12141452-EB47-44FE-A37D-0202E6061AB9}" type="presParOf" srcId="{07AC1C38-F728-4390-9C76-57A49ED97DBB}" destId="{21EEBBE2-729F-4D85-8CAE-C2B30FF126D2}" srcOrd="1" destOrd="0" presId="urn:microsoft.com/office/officeart/2005/8/layout/list1#1"/>
    <dgm:cxn modelId="{DFAF6C9D-ECA0-4D97-8A21-C9C48D85053B}" type="presParOf" srcId="{E6A445EE-D086-4B01-B491-D67950A5A065}" destId="{AACB3FAF-C320-430D-84D4-71BA6D1761D1}" srcOrd="5" destOrd="0" presId="urn:microsoft.com/office/officeart/2005/8/layout/list1#1"/>
    <dgm:cxn modelId="{BC67B009-3CCC-41FB-A495-8E322EA84C51}" type="presParOf" srcId="{E6A445EE-D086-4B01-B491-D67950A5A065}" destId="{5282638F-EFF2-4770-BB1A-21455422E45D}" srcOrd="6" destOrd="0" presId="urn:microsoft.com/office/officeart/2005/8/layout/list1#1"/>
    <dgm:cxn modelId="{1F36559D-08E4-4088-A785-A2821E4062D4}" type="presParOf" srcId="{E6A445EE-D086-4B01-B491-D67950A5A065}" destId="{8CE827AA-77D8-4146-A665-00110A17769E}" srcOrd="7" destOrd="0" presId="urn:microsoft.com/office/officeart/2005/8/layout/list1#1"/>
    <dgm:cxn modelId="{D6D4D1F4-812A-421D-B949-83C2D216FE93}" type="presParOf" srcId="{E6A445EE-D086-4B01-B491-D67950A5A065}" destId="{34C9EE47-81AF-461E-8292-AB107AA0D367}" srcOrd="8" destOrd="0" presId="urn:microsoft.com/office/officeart/2005/8/layout/list1#1"/>
    <dgm:cxn modelId="{54886A5E-6FB8-4B6C-B059-C84EFE00E326}" type="presParOf" srcId="{34C9EE47-81AF-461E-8292-AB107AA0D367}" destId="{864CB39B-29F9-473D-90E5-0686D86E278F}" srcOrd="0" destOrd="0" presId="urn:microsoft.com/office/officeart/2005/8/layout/list1#1"/>
    <dgm:cxn modelId="{C5B5B25B-FC2A-499F-8B49-DE767126334A}" type="presParOf" srcId="{34C9EE47-81AF-461E-8292-AB107AA0D367}" destId="{5B203A22-00AF-46E7-9415-C6DAFD7E01CC}" srcOrd="1" destOrd="0" presId="urn:microsoft.com/office/officeart/2005/8/layout/list1#1"/>
    <dgm:cxn modelId="{EAD6431B-E129-4C28-B6B9-3310993CE912}" type="presParOf" srcId="{E6A445EE-D086-4B01-B491-D67950A5A065}" destId="{DF9C1F84-81DE-4E5D-9537-C2D1A211B8B6}" srcOrd="9" destOrd="0" presId="urn:microsoft.com/office/officeart/2005/8/layout/list1#1"/>
    <dgm:cxn modelId="{A6A8CA57-DA6A-4409-83CA-1A156BAE91A0}" type="presParOf" srcId="{E6A445EE-D086-4B01-B491-D67950A5A065}" destId="{964E6811-5072-4466-B721-689C35A65029}" srcOrd="10" destOrd="0" presId="urn:microsoft.com/office/officeart/2005/8/layout/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3DBFE673-4495-4BBC-B011-A8CB70C34B65}" type="doc">
      <dgm:prSet loTypeId="urn:microsoft.com/office/officeart/2005/8/layout/list1#4" loCatId="list" qsTypeId="urn:microsoft.com/office/officeart/2005/8/quickstyle/simple1#22" qsCatId="simple" csTypeId="urn:microsoft.com/office/officeart/2005/8/colors/accent1_2#18" csCatId="accent1" phldr="1"/>
      <dgm:spPr/>
      <dgm:t>
        <a:bodyPr/>
        <a:lstStyle/>
        <a:p>
          <a:endParaRPr lang="es-MX"/>
        </a:p>
      </dgm:t>
    </dgm:pt>
    <dgm:pt modelId="{61952DB8-FDE3-48C2-9E63-4EDB325016D1}">
      <dgm:prSet phldrT="[Texto]"/>
      <dgm:spPr/>
      <dgm:t>
        <a:bodyPr/>
        <a:lstStyle/>
        <a:p>
          <a:r>
            <a:rPr lang="es-MX" dirty="0"/>
            <a:t>Oponible contra (LMIMEEQ 71)</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CAEA622E-E6EB-45AC-994E-DD31484BC0E6}">
      <dgm:prSet/>
      <dgm:spPr/>
      <dgm:t>
        <a:bodyPr/>
        <a:lstStyle/>
        <a:p>
          <a:pPr algn="just"/>
          <a:r>
            <a:rPr lang="es-MX" dirty="0"/>
            <a:t>Las resoluciones recaídas a los recursos de reconsideración.</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886465A0-D2C9-4684-9CE2-0BD5DBBB99FF}">
      <dgm:prSet/>
      <dgm:spPr/>
      <dgm:t>
        <a:bodyPr/>
        <a:lstStyle/>
        <a:p>
          <a:pPr algn="just"/>
          <a:r>
            <a:rPr lang="es-ES" dirty="0"/>
            <a:t>La asignación de diputados y diputadas (CG del IEEQ), regidores y regidoras (</a:t>
          </a:r>
          <a:r>
            <a:rPr lang="es-ES" dirty="0" err="1"/>
            <a:t>CDyM</a:t>
          </a:r>
          <a:r>
            <a:rPr lang="es-ES" dirty="0"/>
            <a:t>), por el principio de representación proporcional.</a:t>
          </a:r>
          <a:endParaRPr lang="es-MX" dirty="0"/>
        </a:p>
      </dgm:t>
    </dgm:pt>
    <dgm:pt modelId="{6E7EB4F6-7424-42FD-91A5-2175E68B2CB2}" type="parTrans" cxnId="{5BD1088E-088B-4281-B968-053B43F56045}">
      <dgm:prSet/>
      <dgm:spPr/>
      <dgm:t>
        <a:bodyPr/>
        <a:lstStyle/>
        <a:p>
          <a:endParaRPr lang="es-MX"/>
        </a:p>
      </dgm:t>
    </dgm:pt>
    <dgm:pt modelId="{162D633F-F30D-47CF-876A-C13584786E94}" type="sibTrans" cxnId="{5BD1088E-088B-4281-B968-053B43F56045}">
      <dgm:prSet/>
      <dgm:spPr/>
      <dgm:t>
        <a:bodyPr/>
        <a:lstStyle/>
        <a:p>
          <a:endParaRPr lang="es-MX"/>
        </a:p>
      </dgm:t>
    </dgm:pt>
    <dgm:pt modelId="{A7B9FFF3-588F-4364-B111-BBA982623997}">
      <dgm:prSet/>
      <dgm:spPr/>
      <dgm:t>
        <a:bodyPr/>
        <a:lstStyle/>
        <a:p>
          <a:pPr algn="just"/>
          <a:r>
            <a:rPr lang="es-ES" dirty="0"/>
            <a:t>Los actos, resoluciones u omisiones en el ámbito electoral, que no correspondan a estos apartados, cuando la parte interesada haya optado por no interponer el recurso </a:t>
          </a:r>
          <a:r>
            <a:rPr lang="es-MX" dirty="0"/>
            <a:t>de reconsideración.</a:t>
          </a:r>
        </a:p>
      </dgm:t>
    </dgm:pt>
    <dgm:pt modelId="{77491749-B020-438D-9702-E270103364EA}" type="parTrans" cxnId="{227B609E-F4C8-43C6-9023-4299735FB34F}">
      <dgm:prSet/>
      <dgm:spPr/>
      <dgm:t>
        <a:bodyPr/>
        <a:lstStyle/>
        <a:p>
          <a:endParaRPr lang="es-MX"/>
        </a:p>
      </dgm:t>
    </dgm:pt>
    <dgm:pt modelId="{D6616A5C-5058-4B27-ACF3-DEF2558D5D9D}" type="sibTrans" cxnId="{227B609E-F4C8-43C6-9023-4299735FB34F}">
      <dgm:prSet/>
      <dgm:spPr/>
      <dgm:t>
        <a:bodyPr/>
        <a:lstStyle/>
        <a:p>
          <a:endParaRPr lang="es-MX"/>
        </a:p>
      </dgm:t>
    </dgm:pt>
    <dgm:pt modelId="{23C95ACB-09CA-412D-ABCA-FD0C5EADE19E}">
      <dgm:prSet/>
      <dgm:spPr/>
      <dgm:t>
        <a:bodyPr/>
        <a:lstStyle/>
        <a:p>
          <a:pPr algn="just"/>
          <a:r>
            <a:rPr lang="es-ES" dirty="0"/>
            <a:t>Los demás que prevengan la LEEQ y la LMIMEEQ.</a:t>
          </a:r>
          <a:endParaRPr lang="es-MX" dirty="0"/>
        </a:p>
      </dgm:t>
    </dgm:pt>
    <dgm:pt modelId="{BABAE160-6F47-43C1-92B2-611B1C804ED6}" type="parTrans" cxnId="{9FE052C9-99E4-4218-8906-712ECA68F992}">
      <dgm:prSet/>
      <dgm:spPr/>
      <dgm:t>
        <a:bodyPr/>
        <a:lstStyle/>
        <a:p>
          <a:endParaRPr lang="es-MX"/>
        </a:p>
      </dgm:t>
    </dgm:pt>
    <dgm:pt modelId="{B9A18FC0-B317-4853-94EE-CF97457EFC97}" type="sibTrans" cxnId="{9FE052C9-99E4-4218-8906-712ECA68F992}">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1"/>
      <dgm:spPr/>
      <dgm:t>
        <a:bodyPr/>
        <a:lstStyle/>
        <a:p>
          <a:endParaRPr lang="es-MX"/>
        </a:p>
      </dgm:t>
    </dgm:pt>
    <dgm:pt modelId="{159CE6B5-EA23-41C2-9C20-4CCC336051CA}" type="pres">
      <dgm:prSet presAssocID="{61952DB8-FDE3-48C2-9E63-4EDB325016D1}" presName="parentText" presStyleLbl="node1" presStyleIdx="0" presStyleCnt="1">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1">
        <dgm:presLayoutVars>
          <dgm:bulletEnabled val="1"/>
        </dgm:presLayoutVars>
      </dgm:prSet>
      <dgm:spPr/>
      <dgm:t>
        <a:bodyPr/>
        <a:lstStyle/>
        <a:p>
          <a:endParaRPr lang="es-MX"/>
        </a:p>
      </dgm:t>
    </dgm:pt>
  </dgm:ptLst>
  <dgm:cxnLst>
    <dgm:cxn modelId="{00443C74-B3C0-41E0-BC3D-3AB9A0B31719}" type="presOf" srcId="{23C95ACB-09CA-412D-ABCA-FD0C5EADE19E}" destId="{533D4C02-44E2-40B7-B392-BA31083D102D}" srcOrd="0" destOrd="3" presId="urn:microsoft.com/office/officeart/2005/8/layout/list1#4"/>
    <dgm:cxn modelId="{0D876B46-24E8-4E77-B03D-59A9467492C4}" type="presOf" srcId="{A7B9FFF3-588F-4364-B111-BBA982623997}" destId="{533D4C02-44E2-40B7-B392-BA31083D102D}" srcOrd="0" destOrd="2" presId="urn:microsoft.com/office/officeart/2005/8/layout/list1#4"/>
    <dgm:cxn modelId="{227B609E-F4C8-43C6-9023-4299735FB34F}" srcId="{61952DB8-FDE3-48C2-9E63-4EDB325016D1}" destId="{A7B9FFF3-588F-4364-B111-BBA982623997}" srcOrd="2" destOrd="0" parTransId="{77491749-B020-438D-9702-E270103364EA}" sibTransId="{D6616A5C-5058-4B27-ACF3-DEF2558D5D9D}"/>
    <dgm:cxn modelId="{5BD1088E-088B-4281-B968-053B43F56045}" srcId="{61952DB8-FDE3-48C2-9E63-4EDB325016D1}" destId="{886465A0-D2C9-4684-9CE2-0BD5DBBB99FF}" srcOrd="1" destOrd="0" parTransId="{6E7EB4F6-7424-42FD-91A5-2175E68B2CB2}" sibTransId="{162D633F-F30D-47CF-876A-C13584786E94}"/>
    <dgm:cxn modelId="{BAA055AB-0DCE-4C1B-982E-3B2CCED66576}" type="presOf" srcId="{CAEA622E-E6EB-45AC-994E-DD31484BC0E6}" destId="{533D4C02-44E2-40B7-B392-BA31083D102D}" srcOrd="0" destOrd="0" presId="urn:microsoft.com/office/officeart/2005/8/layout/list1#4"/>
    <dgm:cxn modelId="{9FE052C9-99E4-4218-8906-712ECA68F992}" srcId="{61952DB8-FDE3-48C2-9E63-4EDB325016D1}" destId="{23C95ACB-09CA-412D-ABCA-FD0C5EADE19E}" srcOrd="3" destOrd="0" parTransId="{BABAE160-6F47-43C1-92B2-611B1C804ED6}" sibTransId="{B9A18FC0-B317-4853-94EE-CF97457EFC97}"/>
    <dgm:cxn modelId="{9C073C61-798F-46FC-A6B6-AD34ED0DC7C2}" srcId="{3DBFE673-4495-4BBC-B011-A8CB70C34B65}" destId="{61952DB8-FDE3-48C2-9E63-4EDB325016D1}" srcOrd="0" destOrd="0" parTransId="{665C5B29-DBA5-4674-96D0-5803EEF0B5A5}" sibTransId="{E3FF49F3-FD5B-4D82-BF2C-1350D2CBC74B}"/>
    <dgm:cxn modelId="{DAA40382-42D2-482E-BE2B-8952CB8651C9}" type="presOf" srcId="{61952DB8-FDE3-48C2-9E63-4EDB325016D1}" destId="{9CDD4638-C22A-4BF0-B5C2-F0B320223BF5}" srcOrd="0" destOrd="0" presId="urn:microsoft.com/office/officeart/2005/8/layout/list1#4"/>
    <dgm:cxn modelId="{0230429C-DB03-4353-8C02-FC3A2671E82E}" type="presOf" srcId="{3DBFE673-4495-4BBC-B011-A8CB70C34B65}" destId="{6E084A43-6A03-4477-A873-4392D0317043}" srcOrd="0" destOrd="0" presId="urn:microsoft.com/office/officeart/2005/8/layout/list1#4"/>
    <dgm:cxn modelId="{1ED0899D-C0CD-4958-A61C-077D07CDAFF5}" type="presOf" srcId="{61952DB8-FDE3-48C2-9E63-4EDB325016D1}" destId="{159CE6B5-EA23-41C2-9C20-4CCC336051CA}" srcOrd="1" destOrd="0" presId="urn:microsoft.com/office/officeart/2005/8/layout/list1#4"/>
    <dgm:cxn modelId="{CFBCA3EC-2F95-4093-9AAE-5F303F919898}" srcId="{61952DB8-FDE3-48C2-9E63-4EDB325016D1}" destId="{CAEA622E-E6EB-45AC-994E-DD31484BC0E6}" srcOrd="0" destOrd="0" parTransId="{E85BD5F2-7886-43DB-A345-7CF58C9E4CA7}" sibTransId="{CE528ED1-617F-4EC9-BDC4-03E8D380529F}"/>
    <dgm:cxn modelId="{6474E564-26B3-410C-BE79-BCEB05D0BCD8}" type="presOf" srcId="{886465A0-D2C9-4684-9CE2-0BD5DBBB99FF}" destId="{533D4C02-44E2-40B7-B392-BA31083D102D}" srcOrd="0" destOrd="1" presId="urn:microsoft.com/office/officeart/2005/8/layout/list1#4"/>
    <dgm:cxn modelId="{BA0A4C6A-102C-4955-9E7B-A3BED7C97BDE}" type="presParOf" srcId="{6E084A43-6A03-4477-A873-4392D0317043}" destId="{D3CA2889-E519-44B2-9151-6B5FC46F6C70}" srcOrd="0" destOrd="0" presId="urn:microsoft.com/office/officeart/2005/8/layout/list1#4"/>
    <dgm:cxn modelId="{C36C836D-8109-4C06-90FF-A5EBBED80C10}" type="presParOf" srcId="{D3CA2889-E519-44B2-9151-6B5FC46F6C70}" destId="{9CDD4638-C22A-4BF0-B5C2-F0B320223BF5}" srcOrd="0" destOrd="0" presId="urn:microsoft.com/office/officeart/2005/8/layout/list1#4"/>
    <dgm:cxn modelId="{37A82B41-AEFA-4B17-A312-974D0905B6CD}" type="presParOf" srcId="{D3CA2889-E519-44B2-9151-6B5FC46F6C70}" destId="{159CE6B5-EA23-41C2-9C20-4CCC336051CA}" srcOrd="1" destOrd="0" presId="urn:microsoft.com/office/officeart/2005/8/layout/list1#4"/>
    <dgm:cxn modelId="{8DF556BF-0092-42C3-AC7E-A93ABCE4F629}" type="presParOf" srcId="{6E084A43-6A03-4477-A873-4392D0317043}" destId="{25E01457-AF70-4063-9C69-22B0B4100D3B}" srcOrd="1" destOrd="0" presId="urn:microsoft.com/office/officeart/2005/8/layout/list1#4"/>
    <dgm:cxn modelId="{2CB16016-372C-4402-A594-509670D91B0A}" type="presParOf" srcId="{6E084A43-6A03-4477-A873-4392D0317043}" destId="{533D4C02-44E2-40B7-B392-BA31083D102D}" srcOrd="2" destOrd="0" presId="urn:microsoft.com/office/officeart/2005/8/layout/list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2" loCatId="hierarchy" qsTypeId="urn:microsoft.com/office/officeart/2005/8/quickstyle/3d3#2" qsCatId="3D" csTypeId="urn:microsoft.com/office/officeart/2005/8/colors/colorful1#1" csCatId="colorful" phldr="1"/>
      <dgm:spPr/>
      <dgm:t>
        <a:bodyPr/>
        <a:lstStyle/>
        <a:p>
          <a:endParaRPr lang="es-MX"/>
        </a:p>
      </dgm:t>
    </dgm:pt>
    <dgm:pt modelId="{280243C8-6967-4D66-A266-ABAC634A05F3}">
      <dgm:prSet phldrT="[Texto]" custT="1"/>
      <dgm:spPr/>
      <dgm:t>
        <a:bodyPr/>
        <a:lstStyle/>
        <a:p>
          <a:r>
            <a:rPr lang="es-MX" sz="1500" b="1"/>
            <a:t>RECURSO DE APELACIÓN</a:t>
          </a:r>
        </a:p>
      </dgm:t>
    </dgm:pt>
    <dgm:pt modelId="{721B7293-F367-4FB6-AF9E-9C9FBFACAE55}" type="parTrans" cxnId="{6636C3F8-09C3-4D3F-99FB-16A92E20F058}">
      <dgm:prSet/>
      <dgm:spPr/>
      <dgm:t>
        <a:bodyPr/>
        <a:lstStyle/>
        <a:p>
          <a:endParaRPr lang="es-MX"/>
        </a:p>
      </dgm:t>
    </dgm:pt>
    <dgm:pt modelId="{7D01D90F-F042-4074-95BC-8F6D6AF3007B}" type="sibTrans" cxnId="{6636C3F8-09C3-4D3F-99FB-16A92E20F058}">
      <dgm:prSet/>
      <dgm:spPr/>
      <dgm:t>
        <a:bodyPr/>
        <a:lstStyle/>
        <a:p>
          <a:endParaRPr lang="es-MX"/>
        </a:p>
      </dgm:t>
    </dgm:pt>
    <dgm:pt modelId="{C7F43869-3337-490B-B4E2-910437255D43}">
      <dgm:prSet phldrT="[Texto]" custT="1"/>
      <dgm:spPr/>
      <dgm:t>
        <a:bodyPr/>
        <a:lstStyle/>
        <a:p>
          <a:pPr algn="ctr"/>
          <a:r>
            <a:rPr lang="es-MX" sz="1200" dirty="0"/>
            <a:t>Ante la autoridad u órgano partidista dentro de los </a:t>
          </a:r>
          <a:r>
            <a:rPr lang="es-MX" sz="1200" b="1" dirty="0">
              <a:solidFill>
                <a:sysClr val="windowText" lastClr="000000"/>
              </a:solidFill>
            </a:rPr>
            <a:t>4 días siguientes</a:t>
          </a:r>
          <a:r>
            <a:rPr lang="es-MX" sz="1200" dirty="0"/>
            <a:t> a partir de la notificación o que tenga conocimiento del acto</a:t>
          </a:r>
        </a:p>
      </dgm:t>
    </dgm:pt>
    <dgm:pt modelId="{9600D675-1EF1-4CEB-8889-EF70185C3D52}" type="parTrans" cxnId="{1A5BEFC9-9C75-4A89-8257-237B27F19A27}">
      <dgm:prSet/>
      <dgm:spPr/>
      <dgm:t>
        <a:bodyPr/>
        <a:lstStyle/>
        <a:p>
          <a:endParaRPr lang="es-MX"/>
        </a:p>
      </dgm:t>
    </dgm:pt>
    <dgm:pt modelId="{8C578F25-3D42-454B-9AD9-3418CD804224}" type="sibTrans" cxnId="{1A5BEFC9-9C75-4A89-8257-237B27F19A27}">
      <dgm:prSet/>
      <dgm:spPr/>
      <dgm:t>
        <a:bodyPr/>
        <a:lstStyle/>
        <a:p>
          <a:endParaRPr lang="es-MX"/>
        </a:p>
      </dgm:t>
    </dgm:pt>
    <dgm:pt modelId="{B97A277C-C5B3-49DB-B1F6-30190436F0FC}">
      <dgm:prSet phldrT="[Texto]"/>
      <dgm:spPr/>
      <dgm:t>
        <a:bodyPr/>
        <a:lstStyle/>
        <a:p>
          <a:r>
            <a:rPr lang="es-MX" dirty="0"/>
            <a:t>Actos propios</a:t>
          </a:r>
        </a:p>
      </dgm:t>
    </dgm:pt>
    <dgm:pt modelId="{AC24DDE3-5FDD-4D14-8526-AB88655CCBAE}" type="parTrans" cxnId="{BBC187FC-847C-45EE-835F-0FE19A54CA0A}">
      <dgm:prSet/>
      <dgm:spPr/>
      <dgm:t>
        <a:bodyPr/>
        <a:lstStyle/>
        <a:p>
          <a:endParaRPr lang="es-MX"/>
        </a:p>
      </dgm:t>
    </dgm:pt>
    <dgm:pt modelId="{4914D056-F538-4F8D-A771-EE3F351F25A9}" type="sibTrans" cxnId="{BBC187FC-847C-45EE-835F-0FE19A54CA0A}">
      <dgm:prSet/>
      <dgm:spPr/>
      <dgm:t>
        <a:bodyPr/>
        <a:lstStyle/>
        <a:p>
          <a:endParaRPr lang="es-MX"/>
        </a:p>
      </dgm:t>
    </dgm:pt>
    <dgm:pt modelId="{0DDE9E9E-F7D4-4DEC-94E1-19793915CEB7}">
      <dgm:prSet phldrT="[Texto]"/>
      <dgm:spPr/>
      <dgm:t>
        <a:bodyPr/>
        <a:lstStyle/>
        <a:p>
          <a:r>
            <a:rPr lang="es-MX" dirty="0"/>
            <a:t>Actos que no son propios</a:t>
          </a:r>
        </a:p>
      </dgm:t>
    </dgm:pt>
    <dgm:pt modelId="{7BC1F30C-D0E9-47DF-86B2-83D5CC54E47D}" type="parTrans" cxnId="{BD38C33F-A4F9-4563-9940-4F5C5D8BADA8}">
      <dgm:prSet/>
      <dgm:spPr/>
      <dgm:t>
        <a:bodyPr/>
        <a:lstStyle/>
        <a:p>
          <a:endParaRPr lang="es-MX"/>
        </a:p>
      </dgm:t>
    </dgm:pt>
    <dgm:pt modelId="{B9234BA4-5425-45F5-91C3-2C076C69B352}" type="sibTrans" cxnId="{BD38C33F-A4F9-4563-9940-4F5C5D8BADA8}">
      <dgm:prSet/>
      <dgm:spPr/>
      <dgm:t>
        <a:bodyPr/>
        <a:lstStyle/>
        <a:p>
          <a:endParaRPr lang="es-MX"/>
        </a:p>
      </dgm:t>
    </dgm:pt>
    <dgm:pt modelId="{49AB409C-B617-4265-B8E7-AF014FF4AA9E}">
      <dgm:prSet/>
      <dgm:spPr/>
      <dgm:t>
        <a:bodyPr/>
        <a:lstStyle/>
        <a:p>
          <a:r>
            <a:rPr lang="es-MX"/>
            <a:t>Aviso </a:t>
          </a:r>
          <a:r>
            <a:rPr lang="es-MX" b="1"/>
            <a:t>expedito</a:t>
          </a:r>
          <a:r>
            <a:rPr lang="es-MX"/>
            <a:t> al TEEQ</a:t>
          </a:r>
        </a:p>
      </dgm:t>
    </dgm:pt>
    <dgm:pt modelId="{0744C5AB-E8BB-4C1D-B6F1-26DF54105F8E}" type="parTrans" cxnId="{C99A6EAC-943B-4D10-9C50-FA6059E00C55}">
      <dgm:prSet/>
      <dgm:spPr/>
      <dgm:t>
        <a:bodyPr/>
        <a:lstStyle/>
        <a:p>
          <a:endParaRPr lang="es-MX"/>
        </a:p>
      </dgm:t>
    </dgm:pt>
    <dgm:pt modelId="{2277C6D3-4C3B-406F-ADE9-D314CFB5E386}" type="sibTrans" cxnId="{C99A6EAC-943B-4D10-9C50-FA6059E00C55}">
      <dgm:prSet/>
      <dgm:spPr/>
      <dgm:t>
        <a:bodyPr/>
        <a:lstStyle/>
        <a:p>
          <a:endParaRPr lang="es-MX"/>
        </a:p>
      </dgm:t>
    </dgm:pt>
    <dgm:pt modelId="{34744B95-8A48-4406-A8B1-7D2363E9BAE9}">
      <dgm:prSet/>
      <dgm:spPr/>
      <dgm:t>
        <a:bodyPr/>
        <a:lstStyle/>
        <a:p>
          <a:r>
            <a:rPr lang="es-MX"/>
            <a:t>Remisión </a:t>
          </a:r>
          <a:r>
            <a:rPr lang="es-MX" b="1"/>
            <a:t>inmediata</a:t>
          </a:r>
          <a:r>
            <a:rPr lang="es-MX"/>
            <a:t> al TEEQ (sin más trámites)</a:t>
          </a:r>
        </a:p>
      </dgm:t>
    </dgm:pt>
    <dgm:pt modelId="{93D364F1-7061-4E22-BD61-CF396809710E}" type="parTrans" cxnId="{C04FAB31-6944-4503-B236-05847D7B37B7}">
      <dgm:prSet/>
      <dgm:spPr/>
      <dgm:t>
        <a:bodyPr/>
        <a:lstStyle/>
        <a:p>
          <a:endParaRPr lang="es-MX"/>
        </a:p>
      </dgm:t>
    </dgm:pt>
    <dgm:pt modelId="{2C38A56F-10C4-451B-B06C-1F6A6BD46FA4}" type="sibTrans" cxnId="{C04FAB31-6944-4503-B236-05847D7B37B7}">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C9D37144-3C8F-473D-AC8C-BA11C87A09C7}" type="pres">
      <dgm:prSet presAssocID="{280243C8-6967-4D66-A266-ABAC634A05F3}" presName="hierRoot1" presStyleCnt="0"/>
      <dgm:spPr/>
    </dgm:pt>
    <dgm:pt modelId="{7E9912D1-7498-4207-9C01-DEACF4FF5D45}" type="pres">
      <dgm:prSet presAssocID="{280243C8-6967-4D66-A266-ABAC634A05F3}" presName="composite" presStyleCnt="0"/>
      <dgm:spPr/>
    </dgm:pt>
    <dgm:pt modelId="{CBB35D95-7CFA-4362-86D9-4AC70700F3EB}" type="pres">
      <dgm:prSet presAssocID="{280243C8-6967-4D66-A266-ABAC634A05F3}" presName="background" presStyleLbl="node0" presStyleIdx="0" presStyleCnt="1"/>
      <dgm:spPr>
        <a:solidFill>
          <a:srgbClr val="0070C0"/>
        </a:solidFill>
      </dgm:spPr>
    </dgm:pt>
    <dgm:pt modelId="{E4468E7D-6525-46B0-97FE-4F54A8DE2C20}" type="pres">
      <dgm:prSet presAssocID="{280243C8-6967-4D66-A266-ABAC634A05F3}" presName="text" presStyleLbl="fgAcc0" presStyleIdx="0" presStyleCnt="1">
        <dgm:presLayoutVars>
          <dgm:chPref val="3"/>
        </dgm:presLayoutVars>
      </dgm:prSet>
      <dgm:spPr/>
      <dgm:t>
        <a:bodyPr/>
        <a:lstStyle/>
        <a:p>
          <a:endParaRPr lang="es-MX"/>
        </a:p>
      </dgm:t>
    </dgm:pt>
    <dgm:pt modelId="{5422C7DD-A1C7-46DB-A05F-C6765575E15D}" type="pres">
      <dgm:prSet presAssocID="{280243C8-6967-4D66-A266-ABAC634A05F3}" presName="hierChild2" presStyleCnt="0"/>
      <dgm:spPr/>
    </dgm:pt>
    <dgm:pt modelId="{675B6F55-5FFD-4BB6-935F-468B9088870C}" type="pres">
      <dgm:prSet presAssocID="{9600D675-1EF1-4CEB-8889-EF70185C3D52}" presName="Name10" presStyleLbl="parChTrans1D2" presStyleIdx="0" presStyleCnt="1"/>
      <dgm:spPr/>
      <dgm:t>
        <a:bodyPr/>
        <a:lstStyle/>
        <a:p>
          <a:endParaRPr lang="es-MX"/>
        </a:p>
      </dgm:t>
    </dgm:pt>
    <dgm:pt modelId="{5387F023-D3D1-4796-864F-C5B3EEEDCC47}" type="pres">
      <dgm:prSet presAssocID="{C7F43869-3337-490B-B4E2-910437255D43}" presName="hierRoot2" presStyleCnt="0"/>
      <dgm:spPr/>
    </dgm:pt>
    <dgm:pt modelId="{4C30E0EB-3035-43EE-BDD2-36DDF727BDD3}" type="pres">
      <dgm:prSet presAssocID="{C7F43869-3337-490B-B4E2-910437255D43}" presName="composite2" presStyleCnt="0"/>
      <dgm:spPr/>
    </dgm:pt>
    <dgm:pt modelId="{5BA739FB-58F9-459A-BF2B-0AC36CA40CA1}" type="pres">
      <dgm:prSet presAssocID="{C7F43869-3337-490B-B4E2-910437255D43}" presName="background2" presStyleLbl="node2" presStyleIdx="0" presStyleCnt="1"/>
      <dgm:spPr>
        <a:solidFill>
          <a:srgbClr val="FF0000"/>
        </a:solidFill>
      </dgm:spPr>
    </dgm:pt>
    <dgm:pt modelId="{C78BE3EF-EA20-45E7-BC07-0638611C03D4}" type="pres">
      <dgm:prSet presAssocID="{C7F43869-3337-490B-B4E2-910437255D43}" presName="text2" presStyleLbl="fgAcc2" presStyleIdx="0" presStyleCnt="1" custScaleX="140136">
        <dgm:presLayoutVars>
          <dgm:chPref val="3"/>
        </dgm:presLayoutVars>
      </dgm:prSet>
      <dgm:spPr/>
      <dgm:t>
        <a:bodyPr/>
        <a:lstStyle/>
        <a:p>
          <a:endParaRPr lang="es-MX"/>
        </a:p>
      </dgm:t>
    </dgm:pt>
    <dgm:pt modelId="{15CB5C99-0A20-4637-B315-990E321E7C4E}" type="pres">
      <dgm:prSet presAssocID="{C7F43869-3337-490B-B4E2-910437255D43}" presName="hierChild3" presStyleCnt="0"/>
      <dgm:spPr/>
    </dgm:pt>
    <dgm:pt modelId="{7DE9CA14-D676-4767-AEF3-F30ABAFDB9D1}" type="pres">
      <dgm:prSet presAssocID="{AC24DDE3-5FDD-4D14-8526-AB88655CCBAE}" presName="Name17" presStyleLbl="parChTrans1D3" presStyleIdx="0" presStyleCnt="2"/>
      <dgm:spPr/>
      <dgm:t>
        <a:bodyPr/>
        <a:lstStyle/>
        <a:p>
          <a:endParaRPr lang="es-MX"/>
        </a:p>
      </dgm:t>
    </dgm:pt>
    <dgm:pt modelId="{48CFA529-2F0A-4D6F-BE61-766202607616}" type="pres">
      <dgm:prSet presAssocID="{B97A277C-C5B3-49DB-B1F6-30190436F0FC}" presName="hierRoot3" presStyleCnt="0"/>
      <dgm:spPr/>
    </dgm:pt>
    <dgm:pt modelId="{2516CA41-90D8-47CA-BFEA-D098392D51CF}" type="pres">
      <dgm:prSet presAssocID="{B97A277C-C5B3-49DB-B1F6-30190436F0FC}" presName="composite3" presStyleCnt="0"/>
      <dgm:spPr/>
    </dgm:pt>
    <dgm:pt modelId="{CBC6BB5B-669E-4AF3-BA9A-A9FAFB6A6CE0}" type="pres">
      <dgm:prSet presAssocID="{B97A277C-C5B3-49DB-B1F6-30190436F0FC}" presName="background3" presStyleLbl="node3" presStyleIdx="0" presStyleCnt="2"/>
      <dgm:spPr>
        <a:solidFill>
          <a:srgbClr val="92D050"/>
        </a:solidFill>
      </dgm:spPr>
    </dgm:pt>
    <dgm:pt modelId="{1C81B688-153B-442F-ADA1-CF2B948EF36F}" type="pres">
      <dgm:prSet presAssocID="{B97A277C-C5B3-49DB-B1F6-30190436F0FC}" presName="text3" presStyleLbl="fgAcc3" presStyleIdx="0" presStyleCnt="2">
        <dgm:presLayoutVars>
          <dgm:chPref val="3"/>
        </dgm:presLayoutVars>
      </dgm:prSet>
      <dgm:spPr/>
      <dgm:t>
        <a:bodyPr/>
        <a:lstStyle/>
        <a:p>
          <a:endParaRPr lang="es-MX"/>
        </a:p>
      </dgm:t>
    </dgm:pt>
    <dgm:pt modelId="{7F074F09-8303-4F87-8A7D-2AA3612F7707}" type="pres">
      <dgm:prSet presAssocID="{B97A277C-C5B3-49DB-B1F6-30190436F0FC}" presName="hierChild4" presStyleCnt="0"/>
      <dgm:spPr/>
    </dgm:pt>
    <dgm:pt modelId="{78F04EC9-4046-4E34-8D76-D9BB0CAC4D4E}" type="pres">
      <dgm:prSet presAssocID="{0744C5AB-E8BB-4C1D-B6F1-26DF54105F8E}" presName="Name23" presStyleLbl="parChTrans1D4" presStyleIdx="0" presStyleCnt="2"/>
      <dgm:spPr/>
      <dgm:t>
        <a:bodyPr/>
        <a:lstStyle/>
        <a:p>
          <a:endParaRPr lang="es-MX"/>
        </a:p>
      </dgm:t>
    </dgm:pt>
    <dgm:pt modelId="{BD975632-DFB1-4CB6-83FC-BD32669B0DC9}" type="pres">
      <dgm:prSet presAssocID="{49AB409C-B617-4265-B8E7-AF014FF4AA9E}" presName="hierRoot4" presStyleCnt="0"/>
      <dgm:spPr/>
    </dgm:pt>
    <dgm:pt modelId="{32E856FB-5C5B-43F3-994A-9F150ED4F20A}" type="pres">
      <dgm:prSet presAssocID="{49AB409C-B617-4265-B8E7-AF014FF4AA9E}" presName="composite4" presStyleCnt="0"/>
      <dgm:spPr/>
    </dgm:pt>
    <dgm:pt modelId="{719545BE-732E-43CA-96FF-CA187F852780}" type="pres">
      <dgm:prSet presAssocID="{49AB409C-B617-4265-B8E7-AF014FF4AA9E}" presName="background4" presStyleLbl="node4" presStyleIdx="0" presStyleCnt="2"/>
      <dgm:spPr>
        <a:solidFill>
          <a:srgbClr val="7030A0"/>
        </a:solidFill>
      </dgm:spPr>
    </dgm:pt>
    <dgm:pt modelId="{A033243C-3EA1-43A2-85A0-A28D82925605}" type="pres">
      <dgm:prSet presAssocID="{49AB409C-B617-4265-B8E7-AF014FF4AA9E}" presName="text4" presStyleLbl="fgAcc4" presStyleIdx="0" presStyleCnt="2">
        <dgm:presLayoutVars>
          <dgm:chPref val="3"/>
        </dgm:presLayoutVars>
      </dgm:prSet>
      <dgm:spPr/>
      <dgm:t>
        <a:bodyPr/>
        <a:lstStyle/>
        <a:p>
          <a:endParaRPr lang="es-MX"/>
        </a:p>
      </dgm:t>
    </dgm:pt>
    <dgm:pt modelId="{528DEC08-DA19-48A2-84CE-369E0002C4E5}" type="pres">
      <dgm:prSet presAssocID="{49AB409C-B617-4265-B8E7-AF014FF4AA9E}" presName="hierChild5" presStyleCnt="0"/>
      <dgm:spPr/>
    </dgm:pt>
    <dgm:pt modelId="{DBD2A216-ED0F-498B-AAAE-0CCC7AB16D8B}" type="pres">
      <dgm:prSet presAssocID="{7BC1F30C-D0E9-47DF-86B2-83D5CC54E47D}" presName="Name17" presStyleLbl="parChTrans1D3" presStyleIdx="1" presStyleCnt="2"/>
      <dgm:spPr/>
      <dgm:t>
        <a:bodyPr/>
        <a:lstStyle/>
        <a:p>
          <a:endParaRPr lang="es-MX"/>
        </a:p>
      </dgm:t>
    </dgm:pt>
    <dgm:pt modelId="{E550C1BB-A97C-4415-AA3F-0EF1543D848B}" type="pres">
      <dgm:prSet presAssocID="{0DDE9E9E-F7D4-4DEC-94E1-19793915CEB7}" presName="hierRoot3" presStyleCnt="0"/>
      <dgm:spPr/>
    </dgm:pt>
    <dgm:pt modelId="{C991E7BD-62C5-4356-B13D-560BA1F9DC61}" type="pres">
      <dgm:prSet presAssocID="{0DDE9E9E-F7D4-4DEC-94E1-19793915CEB7}" presName="composite3" presStyleCnt="0"/>
      <dgm:spPr/>
    </dgm:pt>
    <dgm:pt modelId="{9194EAA6-4CA2-4C49-B4DE-C9D69A9D7C21}" type="pres">
      <dgm:prSet presAssocID="{0DDE9E9E-F7D4-4DEC-94E1-19793915CEB7}" presName="background3" presStyleLbl="node3" presStyleIdx="1" presStyleCnt="2"/>
      <dgm:spPr>
        <a:solidFill>
          <a:srgbClr val="92D050"/>
        </a:solidFill>
      </dgm:spPr>
    </dgm:pt>
    <dgm:pt modelId="{0A4ACD75-51FC-4007-B2EF-FAF00A6F7F8C}" type="pres">
      <dgm:prSet presAssocID="{0DDE9E9E-F7D4-4DEC-94E1-19793915CEB7}" presName="text3" presStyleLbl="fgAcc3" presStyleIdx="1" presStyleCnt="2">
        <dgm:presLayoutVars>
          <dgm:chPref val="3"/>
        </dgm:presLayoutVars>
      </dgm:prSet>
      <dgm:spPr/>
      <dgm:t>
        <a:bodyPr/>
        <a:lstStyle/>
        <a:p>
          <a:endParaRPr lang="es-MX"/>
        </a:p>
      </dgm:t>
    </dgm:pt>
    <dgm:pt modelId="{98F23294-08E3-45E3-950A-0AD3163F21DF}" type="pres">
      <dgm:prSet presAssocID="{0DDE9E9E-F7D4-4DEC-94E1-19793915CEB7}" presName="hierChild4" presStyleCnt="0"/>
      <dgm:spPr/>
    </dgm:pt>
    <dgm:pt modelId="{2C8B2B04-C07C-43AA-BD4A-CA44216D9A79}" type="pres">
      <dgm:prSet presAssocID="{93D364F1-7061-4E22-BD61-CF396809710E}" presName="Name23" presStyleLbl="parChTrans1D4" presStyleIdx="1" presStyleCnt="2"/>
      <dgm:spPr/>
      <dgm:t>
        <a:bodyPr/>
        <a:lstStyle/>
        <a:p>
          <a:endParaRPr lang="es-MX"/>
        </a:p>
      </dgm:t>
    </dgm:pt>
    <dgm:pt modelId="{BC604B84-0040-4FF1-847E-D76CDE47FAF3}" type="pres">
      <dgm:prSet presAssocID="{34744B95-8A48-4406-A8B1-7D2363E9BAE9}" presName="hierRoot4" presStyleCnt="0"/>
      <dgm:spPr/>
    </dgm:pt>
    <dgm:pt modelId="{FC9E4C38-D74A-4A69-A946-B8B4F49AB867}" type="pres">
      <dgm:prSet presAssocID="{34744B95-8A48-4406-A8B1-7D2363E9BAE9}" presName="composite4" presStyleCnt="0"/>
      <dgm:spPr/>
    </dgm:pt>
    <dgm:pt modelId="{54BD3C50-A980-4D35-8479-E3B93387E96F}" type="pres">
      <dgm:prSet presAssocID="{34744B95-8A48-4406-A8B1-7D2363E9BAE9}" presName="background4" presStyleLbl="node4" presStyleIdx="1" presStyleCnt="2"/>
      <dgm:spPr>
        <a:solidFill>
          <a:srgbClr val="FFC000"/>
        </a:solidFill>
      </dgm:spPr>
    </dgm:pt>
    <dgm:pt modelId="{52FD22FE-6825-4D9E-B76A-29340CCCE290}" type="pres">
      <dgm:prSet presAssocID="{34744B95-8A48-4406-A8B1-7D2363E9BAE9}" presName="text4" presStyleLbl="fgAcc4" presStyleIdx="1" presStyleCnt="2">
        <dgm:presLayoutVars>
          <dgm:chPref val="3"/>
        </dgm:presLayoutVars>
      </dgm:prSet>
      <dgm:spPr/>
      <dgm:t>
        <a:bodyPr/>
        <a:lstStyle/>
        <a:p>
          <a:endParaRPr lang="es-MX"/>
        </a:p>
      </dgm:t>
    </dgm:pt>
    <dgm:pt modelId="{15394039-E07B-4155-B351-6970242107AA}" type="pres">
      <dgm:prSet presAssocID="{34744B95-8A48-4406-A8B1-7D2363E9BAE9}" presName="hierChild5" presStyleCnt="0"/>
      <dgm:spPr/>
    </dgm:pt>
  </dgm:ptLst>
  <dgm:cxnLst>
    <dgm:cxn modelId="{CBAD7168-C6FB-4B5F-A98A-26C6989C4A4B}" type="presOf" srcId="{280243C8-6967-4D66-A266-ABAC634A05F3}" destId="{E4468E7D-6525-46B0-97FE-4F54A8DE2C20}" srcOrd="0" destOrd="0" presId="urn:microsoft.com/office/officeart/2005/8/layout/hierarchy1#2"/>
    <dgm:cxn modelId="{C2607223-9A4E-4CA0-B704-D75CA7678F9D}" type="presOf" srcId="{93D364F1-7061-4E22-BD61-CF396809710E}" destId="{2C8B2B04-C07C-43AA-BD4A-CA44216D9A79}" srcOrd="0" destOrd="0" presId="urn:microsoft.com/office/officeart/2005/8/layout/hierarchy1#2"/>
    <dgm:cxn modelId="{6636C3F8-09C3-4D3F-99FB-16A92E20F058}" srcId="{2FE7CAC8-5C76-47D9-9731-40D451BA2F40}" destId="{280243C8-6967-4D66-A266-ABAC634A05F3}" srcOrd="0" destOrd="0" parTransId="{721B7293-F367-4FB6-AF9E-9C9FBFACAE55}" sibTransId="{7D01D90F-F042-4074-95BC-8F6D6AF3007B}"/>
    <dgm:cxn modelId="{BBC187FC-847C-45EE-835F-0FE19A54CA0A}" srcId="{C7F43869-3337-490B-B4E2-910437255D43}" destId="{B97A277C-C5B3-49DB-B1F6-30190436F0FC}" srcOrd="0" destOrd="0" parTransId="{AC24DDE3-5FDD-4D14-8526-AB88655CCBAE}" sibTransId="{4914D056-F538-4F8D-A771-EE3F351F25A9}"/>
    <dgm:cxn modelId="{A0375F78-0E38-4460-AAAE-BFDC8E1C0AC2}" type="presOf" srcId="{0DDE9E9E-F7D4-4DEC-94E1-19793915CEB7}" destId="{0A4ACD75-51FC-4007-B2EF-FAF00A6F7F8C}" srcOrd="0" destOrd="0" presId="urn:microsoft.com/office/officeart/2005/8/layout/hierarchy1#2"/>
    <dgm:cxn modelId="{1EE78E04-D02C-459F-98EC-78252B74C12C}" type="presOf" srcId="{49AB409C-B617-4265-B8E7-AF014FF4AA9E}" destId="{A033243C-3EA1-43A2-85A0-A28D82925605}" srcOrd="0" destOrd="0" presId="urn:microsoft.com/office/officeart/2005/8/layout/hierarchy1#2"/>
    <dgm:cxn modelId="{0D198318-B0C0-4298-94A5-8BC69D8EF5A4}" type="presOf" srcId="{B97A277C-C5B3-49DB-B1F6-30190436F0FC}" destId="{1C81B688-153B-442F-ADA1-CF2B948EF36F}" srcOrd="0" destOrd="0" presId="urn:microsoft.com/office/officeart/2005/8/layout/hierarchy1#2"/>
    <dgm:cxn modelId="{530A5B4A-C6C2-40C4-81B9-70AD3DE9E0B7}" type="presOf" srcId="{7BC1F30C-D0E9-47DF-86B2-83D5CC54E47D}" destId="{DBD2A216-ED0F-498B-AAAE-0CCC7AB16D8B}" srcOrd="0" destOrd="0" presId="urn:microsoft.com/office/officeart/2005/8/layout/hierarchy1#2"/>
    <dgm:cxn modelId="{71E47264-A45A-416A-A5C2-293985F6992B}" type="presOf" srcId="{34744B95-8A48-4406-A8B1-7D2363E9BAE9}" destId="{52FD22FE-6825-4D9E-B76A-29340CCCE290}" srcOrd="0" destOrd="0" presId="urn:microsoft.com/office/officeart/2005/8/layout/hierarchy1#2"/>
    <dgm:cxn modelId="{C04FAB31-6944-4503-B236-05847D7B37B7}" srcId="{0DDE9E9E-F7D4-4DEC-94E1-19793915CEB7}" destId="{34744B95-8A48-4406-A8B1-7D2363E9BAE9}" srcOrd="0" destOrd="0" parTransId="{93D364F1-7061-4E22-BD61-CF396809710E}" sibTransId="{2C38A56F-10C4-451B-B06C-1F6A6BD46FA4}"/>
    <dgm:cxn modelId="{887F6238-F7A0-420F-96D1-49D3A099A5E6}" type="presOf" srcId="{C7F43869-3337-490B-B4E2-910437255D43}" destId="{C78BE3EF-EA20-45E7-BC07-0638611C03D4}" srcOrd="0" destOrd="0" presId="urn:microsoft.com/office/officeart/2005/8/layout/hierarchy1#2"/>
    <dgm:cxn modelId="{1A5BEFC9-9C75-4A89-8257-237B27F19A27}" srcId="{280243C8-6967-4D66-A266-ABAC634A05F3}" destId="{C7F43869-3337-490B-B4E2-910437255D43}" srcOrd="0" destOrd="0" parTransId="{9600D675-1EF1-4CEB-8889-EF70185C3D52}" sibTransId="{8C578F25-3D42-454B-9AD9-3418CD804224}"/>
    <dgm:cxn modelId="{BD38C33F-A4F9-4563-9940-4F5C5D8BADA8}" srcId="{C7F43869-3337-490B-B4E2-910437255D43}" destId="{0DDE9E9E-F7D4-4DEC-94E1-19793915CEB7}" srcOrd="1" destOrd="0" parTransId="{7BC1F30C-D0E9-47DF-86B2-83D5CC54E47D}" sibTransId="{B9234BA4-5425-45F5-91C3-2C076C69B352}"/>
    <dgm:cxn modelId="{C99A6EAC-943B-4D10-9C50-FA6059E00C55}" srcId="{B97A277C-C5B3-49DB-B1F6-30190436F0FC}" destId="{49AB409C-B617-4265-B8E7-AF014FF4AA9E}" srcOrd="0" destOrd="0" parTransId="{0744C5AB-E8BB-4C1D-B6F1-26DF54105F8E}" sibTransId="{2277C6D3-4C3B-406F-ADE9-D314CFB5E386}"/>
    <dgm:cxn modelId="{30BB8317-B8D8-42FB-B811-626F4EDF9909}" type="presOf" srcId="{2FE7CAC8-5C76-47D9-9731-40D451BA2F40}" destId="{23C7457F-0E5D-4E1D-AAF1-75B0E7069D8F}" srcOrd="0" destOrd="0" presId="urn:microsoft.com/office/officeart/2005/8/layout/hierarchy1#2"/>
    <dgm:cxn modelId="{9CFBF752-9543-4171-90BE-2FA63099B55A}" type="presOf" srcId="{AC24DDE3-5FDD-4D14-8526-AB88655CCBAE}" destId="{7DE9CA14-D676-4767-AEF3-F30ABAFDB9D1}" srcOrd="0" destOrd="0" presId="urn:microsoft.com/office/officeart/2005/8/layout/hierarchy1#2"/>
    <dgm:cxn modelId="{B98A0AC6-E0C4-49F3-9B92-DE159DBB8397}" type="presOf" srcId="{9600D675-1EF1-4CEB-8889-EF70185C3D52}" destId="{675B6F55-5FFD-4BB6-935F-468B9088870C}" srcOrd="0" destOrd="0" presId="urn:microsoft.com/office/officeart/2005/8/layout/hierarchy1#2"/>
    <dgm:cxn modelId="{C59C3C08-5085-46F2-9652-7045FAB46E21}" type="presOf" srcId="{0744C5AB-E8BB-4C1D-B6F1-26DF54105F8E}" destId="{78F04EC9-4046-4E34-8D76-D9BB0CAC4D4E}" srcOrd="0" destOrd="0" presId="urn:microsoft.com/office/officeart/2005/8/layout/hierarchy1#2"/>
    <dgm:cxn modelId="{31CCADED-D446-404D-8211-72FBCF93E9AD}" type="presParOf" srcId="{23C7457F-0E5D-4E1D-AAF1-75B0E7069D8F}" destId="{C9D37144-3C8F-473D-AC8C-BA11C87A09C7}" srcOrd="0" destOrd="0" presId="urn:microsoft.com/office/officeart/2005/8/layout/hierarchy1#2"/>
    <dgm:cxn modelId="{16AF3E27-5AD8-4C10-9F04-4705F8283258}" type="presParOf" srcId="{C9D37144-3C8F-473D-AC8C-BA11C87A09C7}" destId="{7E9912D1-7498-4207-9C01-DEACF4FF5D45}" srcOrd="0" destOrd="0" presId="urn:microsoft.com/office/officeart/2005/8/layout/hierarchy1#2"/>
    <dgm:cxn modelId="{77E45120-7659-44BA-934F-63898B116777}" type="presParOf" srcId="{7E9912D1-7498-4207-9C01-DEACF4FF5D45}" destId="{CBB35D95-7CFA-4362-86D9-4AC70700F3EB}" srcOrd="0" destOrd="0" presId="urn:microsoft.com/office/officeart/2005/8/layout/hierarchy1#2"/>
    <dgm:cxn modelId="{54E74921-09E0-47C9-B4CD-2DF4AE4A2EB6}" type="presParOf" srcId="{7E9912D1-7498-4207-9C01-DEACF4FF5D45}" destId="{E4468E7D-6525-46B0-97FE-4F54A8DE2C20}" srcOrd="1" destOrd="0" presId="urn:microsoft.com/office/officeart/2005/8/layout/hierarchy1#2"/>
    <dgm:cxn modelId="{BA5F64E8-13B3-4433-BB72-01A9221FD529}" type="presParOf" srcId="{C9D37144-3C8F-473D-AC8C-BA11C87A09C7}" destId="{5422C7DD-A1C7-46DB-A05F-C6765575E15D}" srcOrd="1" destOrd="0" presId="urn:microsoft.com/office/officeart/2005/8/layout/hierarchy1#2"/>
    <dgm:cxn modelId="{928D3CBD-CFC8-4C87-BC27-60F6CADCCB07}" type="presParOf" srcId="{5422C7DD-A1C7-46DB-A05F-C6765575E15D}" destId="{675B6F55-5FFD-4BB6-935F-468B9088870C}" srcOrd="0" destOrd="0" presId="urn:microsoft.com/office/officeart/2005/8/layout/hierarchy1#2"/>
    <dgm:cxn modelId="{D21EAA87-E7E0-435C-9A8C-1835CDBF393D}" type="presParOf" srcId="{5422C7DD-A1C7-46DB-A05F-C6765575E15D}" destId="{5387F023-D3D1-4796-864F-C5B3EEEDCC47}" srcOrd="1" destOrd="0" presId="urn:microsoft.com/office/officeart/2005/8/layout/hierarchy1#2"/>
    <dgm:cxn modelId="{41094A18-7FA0-44E1-B805-874BAE6AD749}" type="presParOf" srcId="{5387F023-D3D1-4796-864F-C5B3EEEDCC47}" destId="{4C30E0EB-3035-43EE-BDD2-36DDF727BDD3}" srcOrd="0" destOrd="0" presId="urn:microsoft.com/office/officeart/2005/8/layout/hierarchy1#2"/>
    <dgm:cxn modelId="{D0F54F15-9347-4907-B221-5E6631D442E8}" type="presParOf" srcId="{4C30E0EB-3035-43EE-BDD2-36DDF727BDD3}" destId="{5BA739FB-58F9-459A-BF2B-0AC36CA40CA1}" srcOrd="0" destOrd="0" presId="urn:microsoft.com/office/officeart/2005/8/layout/hierarchy1#2"/>
    <dgm:cxn modelId="{2B5B6797-F80B-4FD4-B126-02AD954220B2}" type="presParOf" srcId="{4C30E0EB-3035-43EE-BDD2-36DDF727BDD3}" destId="{C78BE3EF-EA20-45E7-BC07-0638611C03D4}" srcOrd="1" destOrd="0" presId="urn:microsoft.com/office/officeart/2005/8/layout/hierarchy1#2"/>
    <dgm:cxn modelId="{3A560224-BD9A-4FC1-826A-3D053F7B6489}" type="presParOf" srcId="{5387F023-D3D1-4796-864F-C5B3EEEDCC47}" destId="{15CB5C99-0A20-4637-B315-990E321E7C4E}" srcOrd="1" destOrd="0" presId="urn:microsoft.com/office/officeart/2005/8/layout/hierarchy1#2"/>
    <dgm:cxn modelId="{3D479023-EC56-4062-8D33-18B5964DAD59}" type="presParOf" srcId="{15CB5C99-0A20-4637-B315-990E321E7C4E}" destId="{7DE9CA14-D676-4767-AEF3-F30ABAFDB9D1}" srcOrd="0" destOrd="0" presId="urn:microsoft.com/office/officeart/2005/8/layout/hierarchy1#2"/>
    <dgm:cxn modelId="{E50AB2AB-7E8F-4FED-A30F-4C34683437EB}" type="presParOf" srcId="{15CB5C99-0A20-4637-B315-990E321E7C4E}" destId="{48CFA529-2F0A-4D6F-BE61-766202607616}" srcOrd="1" destOrd="0" presId="urn:microsoft.com/office/officeart/2005/8/layout/hierarchy1#2"/>
    <dgm:cxn modelId="{3F11C4D3-5DE2-469D-85A8-42ABB9AFFBB8}" type="presParOf" srcId="{48CFA529-2F0A-4D6F-BE61-766202607616}" destId="{2516CA41-90D8-47CA-BFEA-D098392D51CF}" srcOrd="0" destOrd="0" presId="urn:microsoft.com/office/officeart/2005/8/layout/hierarchy1#2"/>
    <dgm:cxn modelId="{58968907-C79A-4B9B-9952-656FE87C16BC}" type="presParOf" srcId="{2516CA41-90D8-47CA-BFEA-D098392D51CF}" destId="{CBC6BB5B-669E-4AF3-BA9A-A9FAFB6A6CE0}" srcOrd="0" destOrd="0" presId="urn:microsoft.com/office/officeart/2005/8/layout/hierarchy1#2"/>
    <dgm:cxn modelId="{8ED8E748-64C3-4521-9C47-1107B3770140}" type="presParOf" srcId="{2516CA41-90D8-47CA-BFEA-D098392D51CF}" destId="{1C81B688-153B-442F-ADA1-CF2B948EF36F}" srcOrd="1" destOrd="0" presId="urn:microsoft.com/office/officeart/2005/8/layout/hierarchy1#2"/>
    <dgm:cxn modelId="{3F9C2A30-A05C-4DE1-B8C7-5A02B823E90D}" type="presParOf" srcId="{48CFA529-2F0A-4D6F-BE61-766202607616}" destId="{7F074F09-8303-4F87-8A7D-2AA3612F7707}" srcOrd="1" destOrd="0" presId="urn:microsoft.com/office/officeart/2005/8/layout/hierarchy1#2"/>
    <dgm:cxn modelId="{35F0EA44-E2E6-4C82-8FD2-5880B9CA4076}" type="presParOf" srcId="{7F074F09-8303-4F87-8A7D-2AA3612F7707}" destId="{78F04EC9-4046-4E34-8D76-D9BB0CAC4D4E}" srcOrd="0" destOrd="0" presId="urn:microsoft.com/office/officeart/2005/8/layout/hierarchy1#2"/>
    <dgm:cxn modelId="{CD33B544-FDF1-41A3-8FC6-AC53DE1C76A1}" type="presParOf" srcId="{7F074F09-8303-4F87-8A7D-2AA3612F7707}" destId="{BD975632-DFB1-4CB6-83FC-BD32669B0DC9}" srcOrd="1" destOrd="0" presId="urn:microsoft.com/office/officeart/2005/8/layout/hierarchy1#2"/>
    <dgm:cxn modelId="{F68E3992-8A08-463C-91ED-74C5D4F841BB}" type="presParOf" srcId="{BD975632-DFB1-4CB6-83FC-BD32669B0DC9}" destId="{32E856FB-5C5B-43F3-994A-9F150ED4F20A}" srcOrd="0" destOrd="0" presId="urn:microsoft.com/office/officeart/2005/8/layout/hierarchy1#2"/>
    <dgm:cxn modelId="{87B8E743-A963-47C5-AC2A-0D3E7652388A}" type="presParOf" srcId="{32E856FB-5C5B-43F3-994A-9F150ED4F20A}" destId="{719545BE-732E-43CA-96FF-CA187F852780}" srcOrd="0" destOrd="0" presId="urn:microsoft.com/office/officeart/2005/8/layout/hierarchy1#2"/>
    <dgm:cxn modelId="{72980F03-E62F-4FCD-8BEB-9752D6FBCB8B}" type="presParOf" srcId="{32E856FB-5C5B-43F3-994A-9F150ED4F20A}" destId="{A033243C-3EA1-43A2-85A0-A28D82925605}" srcOrd="1" destOrd="0" presId="urn:microsoft.com/office/officeart/2005/8/layout/hierarchy1#2"/>
    <dgm:cxn modelId="{36C6023A-153A-47E3-BC7C-D727E13F60A5}" type="presParOf" srcId="{BD975632-DFB1-4CB6-83FC-BD32669B0DC9}" destId="{528DEC08-DA19-48A2-84CE-369E0002C4E5}" srcOrd="1" destOrd="0" presId="urn:microsoft.com/office/officeart/2005/8/layout/hierarchy1#2"/>
    <dgm:cxn modelId="{CE2FBE79-3EEF-427D-A1EB-E32C92280A4E}" type="presParOf" srcId="{15CB5C99-0A20-4637-B315-990E321E7C4E}" destId="{DBD2A216-ED0F-498B-AAAE-0CCC7AB16D8B}" srcOrd="2" destOrd="0" presId="urn:microsoft.com/office/officeart/2005/8/layout/hierarchy1#2"/>
    <dgm:cxn modelId="{DC71DDAB-1473-4CA2-856D-0D792BFEAC60}" type="presParOf" srcId="{15CB5C99-0A20-4637-B315-990E321E7C4E}" destId="{E550C1BB-A97C-4415-AA3F-0EF1543D848B}" srcOrd="3" destOrd="0" presId="urn:microsoft.com/office/officeart/2005/8/layout/hierarchy1#2"/>
    <dgm:cxn modelId="{E4911D35-8848-41EE-A7FD-845FFDDAF4B3}" type="presParOf" srcId="{E550C1BB-A97C-4415-AA3F-0EF1543D848B}" destId="{C991E7BD-62C5-4356-B13D-560BA1F9DC61}" srcOrd="0" destOrd="0" presId="urn:microsoft.com/office/officeart/2005/8/layout/hierarchy1#2"/>
    <dgm:cxn modelId="{7D8A1D19-DBA3-4635-98CB-8C9F864661D7}" type="presParOf" srcId="{C991E7BD-62C5-4356-B13D-560BA1F9DC61}" destId="{9194EAA6-4CA2-4C49-B4DE-C9D69A9D7C21}" srcOrd="0" destOrd="0" presId="urn:microsoft.com/office/officeart/2005/8/layout/hierarchy1#2"/>
    <dgm:cxn modelId="{0E6D1AD8-620E-427D-8585-B2808D51E8AB}" type="presParOf" srcId="{C991E7BD-62C5-4356-B13D-560BA1F9DC61}" destId="{0A4ACD75-51FC-4007-B2EF-FAF00A6F7F8C}" srcOrd="1" destOrd="0" presId="urn:microsoft.com/office/officeart/2005/8/layout/hierarchy1#2"/>
    <dgm:cxn modelId="{AEFE2318-4E9D-4131-B9AC-11F0053A3F38}" type="presParOf" srcId="{E550C1BB-A97C-4415-AA3F-0EF1543D848B}" destId="{98F23294-08E3-45E3-950A-0AD3163F21DF}" srcOrd="1" destOrd="0" presId="urn:microsoft.com/office/officeart/2005/8/layout/hierarchy1#2"/>
    <dgm:cxn modelId="{3D738395-4956-4253-ABCE-AE471987FC59}" type="presParOf" srcId="{98F23294-08E3-45E3-950A-0AD3163F21DF}" destId="{2C8B2B04-C07C-43AA-BD4A-CA44216D9A79}" srcOrd="0" destOrd="0" presId="urn:microsoft.com/office/officeart/2005/8/layout/hierarchy1#2"/>
    <dgm:cxn modelId="{240426B3-A395-4797-A3F3-14B29CBA9C22}" type="presParOf" srcId="{98F23294-08E3-45E3-950A-0AD3163F21DF}" destId="{BC604B84-0040-4FF1-847E-D76CDE47FAF3}" srcOrd="1" destOrd="0" presId="urn:microsoft.com/office/officeart/2005/8/layout/hierarchy1#2"/>
    <dgm:cxn modelId="{512343FA-2D15-4F20-9CC0-E2F298BCB880}" type="presParOf" srcId="{BC604B84-0040-4FF1-847E-D76CDE47FAF3}" destId="{FC9E4C38-D74A-4A69-A946-B8B4F49AB867}" srcOrd="0" destOrd="0" presId="urn:microsoft.com/office/officeart/2005/8/layout/hierarchy1#2"/>
    <dgm:cxn modelId="{767A410B-A7FD-4500-BA8E-995A7B72E0DE}" type="presParOf" srcId="{FC9E4C38-D74A-4A69-A946-B8B4F49AB867}" destId="{54BD3C50-A980-4D35-8479-E3B93387E96F}" srcOrd="0" destOrd="0" presId="urn:microsoft.com/office/officeart/2005/8/layout/hierarchy1#2"/>
    <dgm:cxn modelId="{C287023C-7D39-424B-BA72-47C2DAFA83F2}" type="presParOf" srcId="{FC9E4C38-D74A-4A69-A946-B8B4F49AB867}" destId="{52FD22FE-6825-4D9E-B76A-29340CCCE290}" srcOrd="1" destOrd="0" presId="urn:microsoft.com/office/officeart/2005/8/layout/hierarchy1#2"/>
    <dgm:cxn modelId="{77D53105-C5D8-4837-A86A-019A04F41E00}" type="presParOf" srcId="{BC604B84-0040-4FF1-847E-D76CDE47FAF3}" destId="{15394039-E07B-4155-B351-6970242107AA}" srcOrd="1" destOrd="0" presId="urn:microsoft.com/office/officeart/2005/8/layout/hierarchy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23" qsCatId="simple" csTypeId="urn:microsoft.com/office/officeart/2005/8/colors/accent1_2#19" csCatId="accent1" phldr="1"/>
      <dgm:spPr/>
      <dgm:t>
        <a:bodyPr/>
        <a:lstStyle/>
        <a:p>
          <a:endParaRPr lang="es-MX"/>
        </a:p>
      </dgm:t>
    </dgm:pt>
    <dgm:pt modelId="{2FFED6FB-4586-460C-AE04-1A5692C56A76}">
      <dgm:prSet phldrT="[Texto]"/>
      <dgm:spPr/>
      <dgm:t>
        <a:bodyPr/>
        <a:lstStyle/>
        <a:p>
          <a:r>
            <a:rPr lang="es-MX" dirty="0"/>
            <a:t>Aviso expedito al TEEQ</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MX" sz="1300" dirty="0"/>
            <a:t>Bajo su más </a:t>
          </a:r>
          <a:r>
            <a:rPr lang="es-ES" sz="1300" dirty="0"/>
            <a:t>estricta responsabilidad y de inmediato deberá, por la vía más expedita, dar aviso de su presentación al TEEQ, precisando: parte actora, acto o resolución impugnado, fecha y hora exactas de su recepción, adjuntando al mismo </a:t>
          </a:r>
          <a:r>
            <a:rPr lang="es-MX" sz="1300" dirty="0"/>
            <a:t>fotocopia certificada del escrito original de demanda (LMIMEEQ 73).</a:t>
          </a:r>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2ECFAD26-5A2B-4FB4-AC38-01ACD0C59C04}">
      <dgm:prSet phldrT="[Texto]" custT="1"/>
      <dgm:spPr/>
      <dgm:t>
        <a:bodyPr/>
        <a:lstStyle/>
        <a:p>
          <a:pPr algn="just"/>
          <a:endParaRPr lang="es-MX" sz="1200" dirty="0"/>
        </a:p>
      </dgm:t>
    </dgm:pt>
    <dgm:pt modelId="{7661EAF5-03E2-4D0F-8339-D0AF439CF3A1}" type="parTrans" cxnId="{639B541A-CDC2-488C-8A1E-47409C4D4778}">
      <dgm:prSet/>
      <dgm:spPr/>
      <dgm:t>
        <a:bodyPr/>
        <a:lstStyle/>
        <a:p>
          <a:endParaRPr lang="es-MX"/>
        </a:p>
      </dgm:t>
    </dgm:pt>
    <dgm:pt modelId="{D267C2A5-9781-448F-AF77-AD27F9EE41F9}" type="sibTrans" cxnId="{639B541A-CDC2-488C-8A1E-47409C4D4778}">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Y="40845">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Y="69015" custLinFactNeighborX="-1235" custLinFactNeighborY="-1409">
        <dgm:presLayoutVars>
          <dgm:bulletEnabled val="1"/>
        </dgm:presLayoutVars>
      </dgm:prSet>
      <dgm:spPr/>
      <dgm:t>
        <a:bodyPr/>
        <a:lstStyle/>
        <a:p>
          <a:endParaRPr lang="es-MX"/>
        </a:p>
      </dgm:t>
    </dgm:pt>
  </dgm:ptLst>
  <dgm:cxnLst>
    <dgm:cxn modelId="{A2D1FFEC-D5A8-48C0-8302-C6E5E6FB2874}" type="presOf" srcId="{52892132-A547-431C-A834-9929AE69DF72}" destId="{FDC574EA-8478-4613-AA75-4C3AE1393981}" srcOrd="0" destOrd="0" presId="urn:microsoft.com/office/officeart/2005/8/layout/vList6"/>
    <dgm:cxn modelId="{B80EB78B-DC6B-4ECF-A154-6CE2469F50F9}" type="presOf" srcId="{2FFED6FB-4586-460C-AE04-1A5692C56A76}" destId="{2D281D96-C6A2-459B-AF35-E5A4D2CD984F}" srcOrd="0" destOrd="0" presId="urn:microsoft.com/office/officeart/2005/8/layout/vList6"/>
    <dgm:cxn modelId="{A018529B-3963-49B4-AF36-0278C6039F23}" type="presOf" srcId="{6183B909-41EC-4D9A-8224-A01D1C2C4ED8}" destId="{9FC82FDC-259B-4448-893F-17BB2148DEC0}" srcOrd="0" destOrd="1" presId="urn:microsoft.com/office/officeart/2005/8/layout/vList6"/>
    <dgm:cxn modelId="{639B541A-CDC2-488C-8A1E-47409C4D4778}" srcId="{2FFED6FB-4586-460C-AE04-1A5692C56A76}" destId="{2ECFAD26-5A2B-4FB4-AC38-01ACD0C59C04}" srcOrd="2" destOrd="0" parTransId="{7661EAF5-03E2-4D0F-8339-D0AF439CF3A1}" sibTransId="{D267C2A5-9781-448F-AF77-AD27F9EE41F9}"/>
    <dgm:cxn modelId="{55547895-6B1C-4782-91C3-BF26EE180AB8}" type="presOf" srcId="{2ECFAD26-5A2B-4FB4-AC38-01ACD0C59C04}" destId="{9FC82FDC-259B-4448-893F-17BB2148DEC0}" srcOrd="0" destOrd="2" presId="urn:microsoft.com/office/officeart/2005/8/layout/vList6"/>
    <dgm:cxn modelId="{8DEAF299-2189-4EC5-AC61-2B9583BA59FE}" srcId="{2FFED6FB-4586-460C-AE04-1A5692C56A76}" destId="{6183B909-41EC-4D9A-8224-A01D1C2C4ED8}" srcOrd="1" destOrd="0" parTransId="{64C1ED06-B2B6-4942-9E12-4B302B364D7B}" sibTransId="{190617E6-3CF1-4AB9-A947-915791927674}"/>
    <dgm:cxn modelId="{8C21F9C0-ED40-48E9-ABE1-53A4EC2ECE02}" srcId="{2FFED6FB-4586-460C-AE04-1A5692C56A76}" destId="{9BF3DAE4-2CA9-40A4-9518-DB6B805E1DD3}" srcOrd="0" destOrd="0" parTransId="{D8BF406F-F5CC-4C52-8E35-A8E21237E55A}" sibTransId="{16271AE4-240C-4A7E-AA37-A4A2EB5B3A8C}"/>
    <dgm:cxn modelId="{5CB7A4C6-218F-4851-9D03-11332B607FAA}" srcId="{52892132-A547-431C-A834-9929AE69DF72}" destId="{2FFED6FB-4586-460C-AE04-1A5692C56A76}" srcOrd="0" destOrd="0" parTransId="{904516D7-4BF7-459F-B43B-917D9E4031F4}" sibTransId="{D921617B-1760-45F7-81CD-A2EDE21A6CC5}"/>
    <dgm:cxn modelId="{4612E7CB-7CEB-40CE-BD59-0086394BAB1F}" type="presOf" srcId="{9BF3DAE4-2CA9-40A4-9518-DB6B805E1DD3}" destId="{9FC82FDC-259B-4448-893F-17BB2148DEC0}" srcOrd="0" destOrd="0" presId="urn:microsoft.com/office/officeart/2005/8/layout/vList6"/>
    <dgm:cxn modelId="{AB5B1EFF-329B-4446-8B5E-E187A2963F76}" type="presParOf" srcId="{FDC574EA-8478-4613-AA75-4C3AE1393981}" destId="{0F3D9450-4150-4B4A-BDA0-5467C3D587A6}" srcOrd="0" destOrd="0" presId="urn:microsoft.com/office/officeart/2005/8/layout/vList6"/>
    <dgm:cxn modelId="{2C8E2D25-2BD1-4EDB-859D-B1F8A946428E}" type="presParOf" srcId="{0F3D9450-4150-4B4A-BDA0-5467C3D587A6}" destId="{2D281D96-C6A2-459B-AF35-E5A4D2CD984F}" srcOrd="0" destOrd="0" presId="urn:microsoft.com/office/officeart/2005/8/layout/vList6"/>
    <dgm:cxn modelId="{9E5EEAF6-896D-4D8B-A390-403BBB335B81}"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3" loCatId="hierarchy" qsTypeId="urn:microsoft.com/office/officeart/2005/8/quickstyle/3d3#3" qsCatId="3D" csTypeId="urn:microsoft.com/office/officeart/2005/8/colors/colorful1#2" csCatId="colorful" phldr="1"/>
      <dgm:spPr/>
      <dgm:t>
        <a:bodyPr/>
        <a:lstStyle/>
        <a:p>
          <a:endParaRPr lang="es-MX"/>
        </a:p>
      </dgm:t>
    </dgm:pt>
    <dgm:pt modelId="{7E7A65D9-7A2C-4D98-B648-C66C4824DEB2}">
      <dgm:prSet custT="1"/>
      <dgm:spPr/>
      <dgm:t>
        <a:bodyPr/>
        <a:lstStyle/>
        <a:p>
          <a:r>
            <a:rPr lang="es-MX" sz="1400" dirty="0"/>
            <a:t>Publicación por cédula  en estrados, dentro de las </a:t>
          </a:r>
          <a:r>
            <a:rPr lang="es-MX" sz="1400" b="1" dirty="0"/>
            <a:t>8 horas siguientes</a:t>
          </a:r>
          <a:r>
            <a:rPr lang="es-MX" sz="1400" dirty="0"/>
            <a:t> y notificación a terceros interesados</a:t>
          </a:r>
        </a:p>
      </dgm:t>
    </dgm:pt>
    <dgm:pt modelId="{3CE59C60-241C-4579-B9A9-7D2F662D6661}" type="parTrans" cxnId="{7E4D36DD-BA15-4814-B296-239140F56F42}">
      <dgm:prSet/>
      <dgm:spPr/>
      <dgm:t>
        <a:bodyPr/>
        <a:lstStyle/>
        <a:p>
          <a:endParaRPr lang="es-MX"/>
        </a:p>
      </dgm:t>
    </dgm:pt>
    <dgm:pt modelId="{02735A3A-E059-4B32-95A2-4DEFAA53C3BD}" type="sibTrans" cxnId="{7E4D36DD-BA15-4814-B296-239140F56F42}">
      <dgm:prSet/>
      <dgm:spPr/>
      <dgm:t>
        <a:bodyPr/>
        <a:lstStyle/>
        <a:p>
          <a:endParaRPr lang="es-MX"/>
        </a:p>
      </dgm:t>
    </dgm:pt>
    <dgm:pt modelId="{8D23D647-9103-4681-A2EB-C6BE601E3EAB}">
      <dgm:prSet custT="1"/>
      <dgm:spPr/>
      <dgm:t>
        <a:bodyPr/>
        <a:lstStyle/>
        <a:p>
          <a:r>
            <a:rPr lang="es-MX" sz="1300" dirty="0"/>
            <a:t>Recepción de escritos de los terceros interesados, en los </a:t>
          </a:r>
          <a:r>
            <a:rPr lang="es-MX" sz="1300" b="1" dirty="0"/>
            <a:t>3 días siguientes</a:t>
          </a:r>
          <a:endParaRPr lang="es-MX" sz="1300" b="0" dirty="0"/>
        </a:p>
      </dgm:t>
    </dgm:pt>
    <dgm:pt modelId="{DBEAB83C-4E2B-4EE7-ACF6-EA9BB7AD4C6A}" type="parTrans" cxnId="{2AC86A22-BECC-4B5C-BE66-D1406E22F29C}">
      <dgm:prSet/>
      <dgm:spPr/>
      <dgm:t>
        <a:bodyPr/>
        <a:lstStyle/>
        <a:p>
          <a:endParaRPr lang="es-MX"/>
        </a:p>
      </dgm:t>
    </dgm:pt>
    <dgm:pt modelId="{0664756B-C979-4C28-BB1B-7BEE0A2D5C70}" type="sibTrans" cxnId="{2AC86A22-BECC-4B5C-BE66-D1406E22F29C}">
      <dgm:prSet/>
      <dgm:spPr/>
      <dgm:t>
        <a:bodyPr/>
        <a:lstStyle/>
        <a:p>
          <a:endParaRPr lang="es-MX"/>
        </a:p>
      </dgm:t>
    </dgm:pt>
    <dgm:pt modelId="{2D2B9513-7E8D-4882-A5BD-BD35C865A430}">
      <dgm:prSet/>
      <dgm:spPr/>
      <dgm:t>
        <a:bodyPr/>
        <a:lstStyle/>
        <a:p>
          <a:r>
            <a:rPr lang="es-MX" dirty="0"/>
            <a:t>Remisión al TEEQ del recurso, expediente, anexos e informe circunstanciado dentro de las </a:t>
          </a:r>
          <a:r>
            <a:rPr lang="es-MX" b="1" dirty="0"/>
            <a:t>24 horas siguientes </a:t>
          </a:r>
        </a:p>
      </dgm:t>
    </dgm:pt>
    <dgm:pt modelId="{1B455B99-AE13-4856-95BB-D49B0A24809B}" type="sibTrans" cxnId="{87E7D587-F343-4AC0-ACAF-1AE578918F5A}">
      <dgm:prSet/>
      <dgm:spPr/>
      <dgm:t>
        <a:bodyPr/>
        <a:lstStyle/>
        <a:p>
          <a:endParaRPr lang="es-MX"/>
        </a:p>
      </dgm:t>
    </dgm:pt>
    <dgm:pt modelId="{A76923A3-8B9B-4040-8B59-4439A6C0C62D}" type="parTrans" cxnId="{87E7D587-F343-4AC0-ACAF-1AE578918F5A}">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022DBEDF-20B8-4FA2-9F92-1E000B9F1C4C}" type="pres">
      <dgm:prSet presAssocID="{7E7A65D9-7A2C-4D98-B648-C66C4824DEB2}" presName="hierRoot1" presStyleCnt="0"/>
      <dgm:spPr/>
    </dgm:pt>
    <dgm:pt modelId="{A71B1B89-AC77-4ADB-AECC-036B0A5F5EB2}" type="pres">
      <dgm:prSet presAssocID="{7E7A65D9-7A2C-4D98-B648-C66C4824DEB2}" presName="composite" presStyleCnt="0"/>
      <dgm:spPr/>
    </dgm:pt>
    <dgm:pt modelId="{F592D6FB-03F6-46B1-8579-863990FFB147}" type="pres">
      <dgm:prSet presAssocID="{7E7A65D9-7A2C-4D98-B648-C66C4824DEB2}" presName="background" presStyleLbl="node0" presStyleIdx="0" presStyleCnt="1"/>
      <dgm:spPr>
        <a:solidFill>
          <a:srgbClr val="7030A0"/>
        </a:solidFill>
      </dgm:spPr>
    </dgm:pt>
    <dgm:pt modelId="{7990F486-1B92-4E3B-9A9A-90B588E8761D}" type="pres">
      <dgm:prSet presAssocID="{7E7A65D9-7A2C-4D98-B648-C66C4824DEB2}" presName="text" presStyleLbl="fgAcc0" presStyleIdx="0" presStyleCnt="1">
        <dgm:presLayoutVars>
          <dgm:chPref val="3"/>
        </dgm:presLayoutVars>
      </dgm:prSet>
      <dgm:spPr/>
      <dgm:t>
        <a:bodyPr/>
        <a:lstStyle/>
        <a:p>
          <a:endParaRPr lang="es-MX"/>
        </a:p>
      </dgm:t>
    </dgm:pt>
    <dgm:pt modelId="{AD44C876-CFF4-4BBB-AC85-EC8D2D8A7224}" type="pres">
      <dgm:prSet presAssocID="{7E7A65D9-7A2C-4D98-B648-C66C4824DEB2}" presName="hierChild2" presStyleCnt="0"/>
      <dgm:spPr/>
    </dgm:pt>
    <dgm:pt modelId="{DEF81616-7DA1-44F0-AC89-EA3E2F4AB19B}" type="pres">
      <dgm:prSet presAssocID="{DBEAB83C-4E2B-4EE7-ACF6-EA9BB7AD4C6A}" presName="Name10" presStyleLbl="parChTrans1D2" presStyleIdx="0" presStyleCnt="1"/>
      <dgm:spPr/>
      <dgm:t>
        <a:bodyPr/>
        <a:lstStyle/>
        <a:p>
          <a:endParaRPr lang="es-MX"/>
        </a:p>
      </dgm:t>
    </dgm:pt>
    <dgm:pt modelId="{CA8A5A68-6D7E-4863-A69D-8C79B268CDCD}" type="pres">
      <dgm:prSet presAssocID="{8D23D647-9103-4681-A2EB-C6BE601E3EAB}" presName="hierRoot2" presStyleCnt="0"/>
      <dgm:spPr/>
    </dgm:pt>
    <dgm:pt modelId="{159227D8-C63A-4524-99DE-7BD02E9152D5}" type="pres">
      <dgm:prSet presAssocID="{8D23D647-9103-4681-A2EB-C6BE601E3EAB}" presName="composite2" presStyleCnt="0"/>
      <dgm:spPr/>
    </dgm:pt>
    <dgm:pt modelId="{2FA34026-4EA6-4E46-B4C7-A52B3E22BFA2}" type="pres">
      <dgm:prSet presAssocID="{8D23D647-9103-4681-A2EB-C6BE601E3EAB}" presName="background2" presStyleLbl="node2" presStyleIdx="0" presStyleCnt="1"/>
      <dgm:spPr>
        <a:solidFill>
          <a:srgbClr val="7030A0"/>
        </a:solidFill>
      </dgm:spPr>
    </dgm:pt>
    <dgm:pt modelId="{CB030388-CC0F-4816-A307-0B22FD450501}" type="pres">
      <dgm:prSet presAssocID="{8D23D647-9103-4681-A2EB-C6BE601E3EAB}" presName="text2" presStyleLbl="fgAcc2" presStyleIdx="0" presStyleCnt="1">
        <dgm:presLayoutVars>
          <dgm:chPref val="3"/>
        </dgm:presLayoutVars>
      </dgm:prSet>
      <dgm:spPr/>
      <dgm:t>
        <a:bodyPr/>
        <a:lstStyle/>
        <a:p>
          <a:endParaRPr lang="es-MX"/>
        </a:p>
      </dgm:t>
    </dgm:pt>
    <dgm:pt modelId="{57D7CC58-1515-463E-963B-293B55C1F1B1}" type="pres">
      <dgm:prSet presAssocID="{8D23D647-9103-4681-A2EB-C6BE601E3EAB}" presName="hierChild3" presStyleCnt="0"/>
      <dgm:spPr/>
    </dgm:pt>
    <dgm:pt modelId="{F03A534F-C1A1-4EC5-B81A-F05455EE3781}" type="pres">
      <dgm:prSet presAssocID="{A76923A3-8B9B-4040-8B59-4439A6C0C62D}" presName="Name17" presStyleLbl="parChTrans1D3" presStyleIdx="0" presStyleCnt="1"/>
      <dgm:spPr/>
      <dgm:t>
        <a:bodyPr/>
        <a:lstStyle/>
        <a:p>
          <a:endParaRPr lang="es-MX"/>
        </a:p>
      </dgm:t>
    </dgm:pt>
    <dgm:pt modelId="{94C0B575-E557-4320-ACCF-ED2CCE9FAC87}" type="pres">
      <dgm:prSet presAssocID="{2D2B9513-7E8D-4882-A5BD-BD35C865A430}" presName="hierRoot3" presStyleCnt="0"/>
      <dgm:spPr/>
    </dgm:pt>
    <dgm:pt modelId="{4D3D8DE1-1570-4BEE-8A93-B3B458B03AEC}" type="pres">
      <dgm:prSet presAssocID="{2D2B9513-7E8D-4882-A5BD-BD35C865A430}" presName="composite3" presStyleCnt="0"/>
      <dgm:spPr/>
    </dgm:pt>
    <dgm:pt modelId="{9B220A63-4EF4-4541-9491-442A40BCB110}" type="pres">
      <dgm:prSet presAssocID="{2D2B9513-7E8D-4882-A5BD-BD35C865A430}" presName="background3" presStyleLbl="node3" presStyleIdx="0" presStyleCnt="1"/>
      <dgm:spPr>
        <a:solidFill>
          <a:srgbClr val="7030A0"/>
        </a:solidFill>
      </dgm:spPr>
    </dgm:pt>
    <dgm:pt modelId="{26E7A5D4-E11A-4982-A6DF-A68BD4C74AA0}" type="pres">
      <dgm:prSet presAssocID="{2D2B9513-7E8D-4882-A5BD-BD35C865A430}" presName="text3" presStyleLbl="fgAcc3" presStyleIdx="0" presStyleCnt="1">
        <dgm:presLayoutVars>
          <dgm:chPref val="3"/>
        </dgm:presLayoutVars>
      </dgm:prSet>
      <dgm:spPr/>
      <dgm:t>
        <a:bodyPr/>
        <a:lstStyle/>
        <a:p>
          <a:endParaRPr lang="es-MX"/>
        </a:p>
      </dgm:t>
    </dgm:pt>
    <dgm:pt modelId="{554D12DD-D253-4795-870B-32F92A396795}" type="pres">
      <dgm:prSet presAssocID="{2D2B9513-7E8D-4882-A5BD-BD35C865A430}" presName="hierChild4" presStyleCnt="0"/>
      <dgm:spPr/>
    </dgm:pt>
  </dgm:ptLst>
  <dgm:cxnLst>
    <dgm:cxn modelId="{C39AA140-B76F-4F48-9B81-35240C724C47}" type="presOf" srcId="{2D2B9513-7E8D-4882-A5BD-BD35C865A430}" destId="{26E7A5D4-E11A-4982-A6DF-A68BD4C74AA0}" srcOrd="0" destOrd="0" presId="urn:microsoft.com/office/officeart/2005/8/layout/hierarchy1#3"/>
    <dgm:cxn modelId="{7E4D36DD-BA15-4814-B296-239140F56F42}" srcId="{2FE7CAC8-5C76-47D9-9731-40D451BA2F40}" destId="{7E7A65D9-7A2C-4D98-B648-C66C4824DEB2}" srcOrd="0" destOrd="0" parTransId="{3CE59C60-241C-4579-B9A9-7D2F662D6661}" sibTransId="{02735A3A-E059-4B32-95A2-4DEFAA53C3BD}"/>
    <dgm:cxn modelId="{99492A31-6903-41DC-AA68-72AF454B4704}" type="presOf" srcId="{2FE7CAC8-5C76-47D9-9731-40D451BA2F40}" destId="{23C7457F-0E5D-4E1D-AAF1-75B0E7069D8F}" srcOrd="0" destOrd="0" presId="urn:microsoft.com/office/officeart/2005/8/layout/hierarchy1#3"/>
    <dgm:cxn modelId="{15715CB6-9DBA-4B19-98DD-D932CD275C9D}" type="presOf" srcId="{DBEAB83C-4E2B-4EE7-ACF6-EA9BB7AD4C6A}" destId="{DEF81616-7DA1-44F0-AC89-EA3E2F4AB19B}" srcOrd="0" destOrd="0" presId="urn:microsoft.com/office/officeart/2005/8/layout/hierarchy1#3"/>
    <dgm:cxn modelId="{87E7D587-F343-4AC0-ACAF-1AE578918F5A}" srcId="{8D23D647-9103-4681-A2EB-C6BE601E3EAB}" destId="{2D2B9513-7E8D-4882-A5BD-BD35C865A430}" srcOrd="0" destOrd="0" parTransId="{A76923A3-8B9B-4040-8B59-4439A6C0C62D}" sibTransId="{1B455B99-AE13-4856-95BB-D49B0A24809B}"/>
    <dgm:cxn modelId="{2AC86A22-BECC-4B5C-BE66-D1406E22F29C}" srcId="{7E7A65D9-7A2C-4D98-B648-C66C4824DEB2}" destId="{8D23D647-9103-4681-A2EB-C6BE601E3EAB}" srcOrd="0" destOrd="0" parTransId="{DBEAB83C-4E2B-4EE7-ACF6-EA9BB7AD4C6A}" sibTransId="{0664756B-C979-4C28-BB1B-7BEE0A2D5C70}"/>
    <dgm:cxn modelId="{59642068-0C28-42BC-9357-0BEFC36D40A7}" type="presOf" srcId="{8D23D647-9103-4681-A2EB-C6BE601E3EAB}" destId="{CB030388-CC0F-4816-A307-0B22FD450501}" srcOrd="0" destOrd="0" presId="urn:microsoft.com/office/officeart/2005/8/layout/hierarchy1#3"/>
    <dgm:cxn modelId="{10ACE696-37E4-45EF-AE65-E574A8923920}" type="presOf" srcId="{A76923A3-8B9B-4040-8B59-4439A6C0C62D}" destId="{F03A534F-C1A1-4EC5-B81A-F05455EE3781}" srcOrd="0" destOrd="0" presId="urn:microsoft.com/office/officeart/2005/8/layout/hierarchy1#3"/>
    <dgm:cxn modelId="{414FFF95-160F-4764-8F65-909ECB05A0F2}" type="presOf" srcId="{7E7A65D9-7A2C-4D98-B648-C66C4824DEB2}" destId="{7990F486-1B92-4E3B-9A9A-90B588E8761D}" srcOrd="0" destOrd="0" presId="urn:microsoft.com/office/officeart/2005/8/layout/hierarchy1#3"/>
    <dgm:cxn modelId="{80864AF5-7222-4373-85F1-200DFD90EEF0}" type="presParOf" srcId="{23C7457F-0E5D-4E1D-AAF1-75B0E7069D8F}" destId="{022DBEDF-20B8-4FA2-9F92-1E000B9F1C4C}" srcOrd="0" destOrd="0" presId="urn:microsoft.com/office/officeart/2005/8/layout/hierarchy1#3"/>
    <dgm:cxn modelId="{8FF6E11C-7105-4E99-AF27-10324217CAE4}" type="presParOf" srcId="{022DBEDF-20B8-4FA2-9F92-1E000B9F1C4C}" destId="{A71B1B89-AC77-4ADB-AECC-036B0A5F5EB2}" srcOrd="0" destOrd="0" presId="urn:microsoft.com/office/officeart/2005/8/layout/hierarchy1#3"/>
    <dgm:cxn modelId="{155FEA4D-DECD-482A-B73A-2BFD2BB183D5}" type="presParOf" srcId="{A71B1B89-AC77-4ADB-AECC-036B0A5F5EB2}" destId="{F592D6FB-03F6-46B1-8579-863990FFB147}" srcOrd="0" destOrd="0" presId="urn:microsoft.com/office/officeart/2005/8/layout/hierarchy1#3"/>
    <dgm:cxn modelId="{03C92223-333B-4D90-8883-BD67258976D9}" type="presParOf" srcId="{A71B1B89-AC77-4ADB-AECC-036B0A5F5EB2}" destId="{7990F486-1B92-4E3B-9A9A-90B588E8761D}" srcOrd="1" destOrd="0" presId="urn:microsoft.com/office/officeart/2005/8/layout/hierarchy1#3"/>
    <dgm:cxn modelId="{8F2D263D-CA78-443F-9CFA-1746749B3544}" type="presParOf" srcId="{022DBEDF-20B8-4FA2-9F92-1E000B9F1C4C}" destId="{AD44C876-CFF4-4BBB-AC85-EC8D2D8A7224}" srcOrd="1" destOrd="0" presId="urn:microsoft.com/office/officeart/2005/8/layout/hierarchy1#3"/>
    <dgm:cxn modelId="{0DF41E9E-BB42-43EC-B0EA-0255B8F45350}" type="presParOf" srcId="{AD44C876-CFF4-4BBB-AC85-EC8D2D8A7224}" destId="{DEF81616-7DA1-44F0-AC89-EA3E2F4AB19B}" srcOrd="0" destOrd="0" presId="urn:microsoft.com/office/officeart/2005/8/layout/hierarchy1#3"/>
    <dgm:cxn modelId="{3B419960-96F8-4BBA-BD0C-818E0B4F1C9A}" type="presParOf" srcId="{AD44C876-CFF4-4BBB-AC85-EC8D2D8A7224}" destId="{CA8A5A68-6D7E-4863-A69D-8C79B268CDCD}" srcOrd="1" destOrd="0" presId="urn:microsoft.com/office/officeart/2005/8/layout/hierarchy1#3"/>
    <dgm:cxn modelId="{FEC5D71B-231B-4F12-9AB8-CC08F5D357A4}" type="presParOf" srcId="{CA8A5A68-6D7E-4863-A69D-8C79B268CDCD}" destId="{159227D8-C63A-4524-99DE-7BD02E9152D5}" srcOrd="0" destOrd="0" presId="urn:microsoft.com/office/officeart/2005/8/layout/hierarchy1#3"/>
    <dgm:cxn modelId="{5D36D9E1-9505-4B21-BE3C-962BD62F097A}" type="presParOf" srcId="{159227D8-C63A-4524-99DE-7BD02E9152D5}" destId="{2FA34026-4EA6-4E46-B4C7-A52B3E22BFA2}" srcOrd="0" destOrd="0" presId="urn:microsoft.com/office/officeart/2005/8/layout/hierarchy1#3"/>
    <dgm:cxn modelId="{3DB09C27-837E-4CCE-8AA6-8FE5429A446E}" type="presParOf" srcId="{159227D8-C63A-4524-99DE-7BD02E9152D5}" destId="{CB030388-CC0F-4816-A307-0B22FD450501}" srcOrd="1" destOrd="0" presId="urn:microsoft.com/office/officeart/2005/8/layout/hierarchy1#3"/>
    <dgm:cxn modelId="{8874EA0E-56F6-4894-81B4-68F59EB2D5EB}" type="presParOf" srcId="{CA8A5A68-6D7E-4863-A69D-8C79B268CDCD}" destId="{57D7CC58-1515-463E-963B-293B55C1F1B1}" srcOrd="1" destOrd="0" presId="urn:microsoft.com/office/officeart/2005/8/layout/hierarchy1#3"/>
    <dgm:cxn modelId="{0722762B-6F7D-4860-8F50-9898847904F9}" type="presParOf" srcId="{57D7CC58-1515-463E-963B-293B55C1F1B1}" destId="{F03A534F-C1A1-4EC5-B81A-F05455EE3781}" srcOrd="0" destOrd="0" presId="urn:microsoft.com/office/officeart/2005/8/layout/hierarchy1#3"/>
    <dgm:cxn modelId="{668F863B-3D87-480F-8D3E-CD5A19A50CAE}" type="presParOf" srcId="{57D7CC58-1515-463E-963B-293B55C1F1B1}" destId="{94C0B575-E557-4320-ACCF-ED2CCE9FAC87}" srcOrd="1" destOrd="0" presId="urn:microsoft.com/office/officeart/2005/8/layout/hierarchy1#3"/>
    <dgm:cxn modelId="{17E80B7C-11A3-4F57-A68A-EE959F539007}" type="presParOf" srcId="{94C0B575-E557-4320-ACCF-ED2CCE9FAC87}" destId="{4D3D8DE1-1570-4BEE-8A93-B3B458B03AEC}" srcOrd="0" destOrd="0" presId="urn:microsoft.com/office/officeart/2005/8/layout/hierarchy1#3"/>
    <dgm:cxn modelId="{304803F1-4073-441F-A04D-7ECB2588F910}" type="presParOf" srcId="{4D3D8DE1-1570-4BEE-8A93-B3B458B03AEC}" destId="{9B220A63-4EF4-4541-9491-442A40BCB110}" srcOrd="0" destOrd="0" presId="urn:microsoft.com/office/officeart/2005/8/layout/hierarchy1#3"/>
    <dgm:cxn modelId="{C7570785-A13B-48F4-90F1-11C7B5F144EF}" type="presParOf" srcId="{4D3D8DE1-1570-4BEE-8A93-B3B458B03AEC}" destId="{26E7A5D4-E11A-4982-A6DF-A68BD4C74AA0}" srcOrd="1" destOrd="0" presId="urn:microsoft.com/office/officeart/2005/8/layout/hierarchy1#3"/>
    <dgm:cxn modelId="{2AED2BCB-1650-49AA-93E7-0D521B37D70D}" type="presParOf" srcId="{94C0B575-E557-4320-ACCF-ED2CCE9FAC87}" destId="{554D12DD-D253-4795-870B-32F92A396795}" srcOrd="1" destOrd="0" presId="urn:microsoft.com/office/officeart/2005/8/layout/hierarchy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24" qsCatId="simple" csTypeId="urn:microsoft.com/office/officeart/2005/8/colors/accent1_2#20" csCatId="accent1" phldr="1"/>
      <dgm:spPr/>
      <dgm:t>
        <a:bodyPr/>
        <a:lstStyle/>
        <a:p>
          <a:endParaRPr lang="es-MX"/>
        </a:p>
      </dgm:t>
    </dgm:pt>
    <dgm:pt modelId="{2FFED6FB-4586-460C-AE04-1A5692C56A76}">
      <dgm:prSet phldrT="[Texto]"/>
      <dgm:spPr/>
      <dgm:t>
        <a:bodyPr/>
        <a:lstStyle/>
        <a:p>
          <a:r>
            <a:rPr lang="es-MX" dirty="0"/>
            <a:t>Cédula de conocimiento al público en general</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ES" sz="1300" dirty="0"/>
            <a:t>Con independencia de las notificaciones a las personas terceras interesadas que señale la parte actora, la cédula de conocimiento al público, hace las veces de notificación para que se apersonen quienes se ostenten como personas terceras interesadas (Jurisprudencia 34/2016 del TEPJF).</a:t>
          </a:r>
          <a:endParaRPr lang="es-MX" sz="1300" dirty="0"/>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2ECFAD26-5A2B-4FB4-AC38-01ACD0C59C04}">
      <dgm:prSet phldrT="[Texto]" custT="1"/>
      <dgm:spPr/>
      <dgm:t>
        <a:bodyPr/>
        <a:lstStyle/>
        <a:p>
          <a:pPr algn="just"/>
          <a:endParaRPr lang="es-MX" sz="1200" dirty="0"/>
        </a:p>
      </dgm:t>
    </dgm:pt>
    <dgm:pt modelId="{7661EAF5-03E2-4D0F-8339-D0AF439CF3A1}" type="parTrans" cxnId="{639B541A-CDC2-488C-8A1E-47409C4D4778}">
      <dgm:prSet/>
      <dgm:spPr/>
      <dgm:t>
        <a:bodyPr/>
        <a:lstStyle/>
        <a:p>
          <a:endParaRPr lang="es-MX"/>
        </a:p>
      </dgm:t>
    </dgm:pt>
    <dgm:pt modelId="{D267C2A5-9781-448F-AF77-AD27F9EE41F9}" type="sibTrans" cxnId="{639B541A-CDC2-488C-8A1E-47409C4D4778}">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Y="40845">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Y="69015" custLinFactNeighborX="-1235" custLinFactNeighborY="-1409">
        <dgm:presLayoutVars>
          <dgm:bulletEnabled val="1"/>
        </dgm:presLayoutVars>
      </dgm:prSet>
      <dgm:spPr/>
      <dgm:t>
        <a:bodyPr/>
        <a:lstStyle/>
        <a:p>
          <a:endParaRPr lang="es-MX"/>
        </a:p>
      </dgm:t>
    </dgm:pt>
  </dgm:ptLst>
  <dgm:cxnLst>
    <dgm:cxn modelId="{639B541A-CDC2-488C-8A1E-47409C4D4778}" srcId="{2FFED6FB-4586-460C-AE04-1A5692C56A76}" destId="{2ECFAD26-5A2B-4FB4-AC38-01ACD0C59C04}" srcOrd="2" destOrd="0" parTransId="{7661EAF5-03E2-4D0F-8339-D0AF439CF3A1}" sibTransId="{D267C2A5-9781-448F-AF77-AD27F9EE41F9}"/>
    <dgm:cxn modelId="{8C21F9C0-ED40-48E9-ABE1-53A4EC2ECE02}" srcId="{2FFED6FB-4586-460C-AE04-1A5692C56A76}" destId="{9BF3DAE4-2CA9-40A4-9518-DB6B805E1DD3}" srcOrd="0" destOrd="0" parTransId="{D8BF406F-F5CC-4C52-8E35-A8E21237E55A}" sibTransId="{16271AE4-240C-4A7E-AA37-A4A2EB5B3A8C}"/>
    <dgm:cxn modelId="{8DEAF299-2189-4EC5-AC61-2B9583BA59FE}" srcId="{2FFED6FB-4586-460C-AE04-1A5692C56A76}" destId="{6183B909-41EC-4D9A-8224-A01D1C2C4ED8}" srcOrd="1" destOrd="0" parTransId="{64C1ED06-B2B6-4942-9E12-4B302B364D7B}" sibTransId="{190617E6-3CF1-4AB9-A947-915791927674}"/>
    <dgm:cxn modelId="{43629233-94B3-400E-B146-4B35ECD5D57E}" type="presOf" srcId="{2FFED6FB-4586-460C-AE04-1A5692C56A76}" destId="{2D281D96-C6A2-459B-AF35-E5A4D2CD984F}" srcOrd="0" destOrd="0" presId="urn:microsoft.com/office/officeart/2005/8/layout/vList6"/>
    <dgm:cxn modelId="{CF596AF3-B5A5-4C97-9049-1D391A506D58}" type="presOf" srcId="{6183B909-41EC-4D9A-8224-A01D1C2C4ED8}" destId="{9FC82FDC-259B-4448-893F-17BB2148DEC0}" srcOrd="0" destOrd="1" presId="urn:microsoft.com/office/officeart/2005/8/layout/vList6"/>
    <dgm:cxn modelId="{5CB7A4C6-218F-4851-9D03-11332B607FAA}" srcId="{52892132-A547-431C-A834-9929AE69DF72}" destId="{2FFED6FB-4586-460C-AE04-1A5692C56A76}" srcOrd="0" destOrd="0" parTransId="{904516D7-4BF7-459F-B43B-917D9E4031F4}" sibTransId="{D921617B-1760-45F7-81CD-A2EDE21A6CC5}"/>
    <dgm:cxn modelId="{77C88AC7-70CE-4DB2-A04D-2C29D8B94022}" type="presOf" srcId="{52892132-A547-431C-A834-9929AE69DF72}" destId="{FDC574EA-8478-4613-AA75-4C3AE1393981}" srcOrd="0" destOrd="0" presId="urn:microsoft.com/office/officeart/2005/8/layout/vList6"/>
    <dgm:cxn modelId="{D45CC43F-16B8-434F-A4A8-8525E6D59161}" type="presOf" srcId="{9BF3DAE4-2CA9-40A4-9518-DB6B805E1DD3}" destId="{9FC82FDC-259B-4448-893F-17BB2148DEC0}" srcOrd="0" destOrd="0" presId="urn:microsoft.com/office/officeart/2005/8/layout/vList6"/>
    <dgm:cxn modelId="{AF324507-659D-4107-9EBB-8BACAB185E79}" type="presOf" srcId="{2ECFAD26-5A2B-4FB4-AC38-01ACD0C59C04}" destId="{9FC82FDC-259B-4448-893F-17BB2148DEC0}" srcOrd="0" destOrd="2" presId="urn:microsoft.com/office/officeart/2005/8/layout/vList6"/>
    <dgm:cxn modelId="{9B7D6008-350E-4514-B757-BDE324387DC5}" type="presParOf" srcId="{FDC574EA-8478-4613-AA75-4C3AE1393981}" destId="{0F3D9450-4150-4B4A-BDA0-5467C3D587A6}" srcOrd="0" destOrd="0" presId="urn:microsoft.com/office/officeart/2005/8/layout/vList6"/>
    <dgm:cxn modelId="{727DC7BF-0F3A-435F-9819-A44C0A7645F5}" type="presParOf" srcId="{0F3D9450-4150-4B4A-BDA0-5467C3D587A6}" destId="{2D281D96-C6A2-459B-AF35-E5A4D2CD984F}" srcOrd="0" destOrd="0" presId="urn:microsoft.com/office/officeart/2005/8/layout/vList6"/>
    <dgm:cxn modelId="{C9BFEE89-AF1D-4BD8-A4A8-166DE85D1E8B}"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4" loCatId="hierarchy" qsTypeId="urn:microsoft.com/office/officeart/2005/8/quickstyle/3d3#4" qsCatId="3D" csTypeId="urn:microsoft.com/office/officeart/2005/8/colors/colorful1#3" csCatId="colorful" phldr="1"/>
      <dgm:spPr/>
      <dgm:t>
        <a:bodyPr/>
        <a:lstStyle/>
        <a:p>
          <a:endParaRPr lang="es-MX"/>
        </a:p>
      </dgm:t>
    </dgm:pt>
    <dgm:pt modelId="{2D2B9513-7E8D-4882-A5BD-BD35C865A430}">
      <dgm:prSet/>
      <dgm:spPr/>
      <dgm:t>
        <a:bodyPr/>
        <a:lstStyle/>
        <a:p>
          <a:r>
            <a:rPr lang="es-MX"/>
            <a:t>Remisión al TEEQ del recurso, expediente, anexos e informe cirunstanciado dentro de las </a:t>
          </a:r>
          <a:r>
            <a:rPr lang="es-MX" b="1"/>
            <a:t>24 horas siguientes </a:t>
          </a:r>
        </a:p>
      </dgm:t>
    </dgm:pt>
    <dgm:pt modelId="{1B455B99-AE13-4856-95BB-D49B0A24809B}" type="sibTrans" cxnId="{87E7D587-F343-4AC0-ACAF-1AE578918F5A}">
      <dgm:prSet/>
      <dgm:spPr/>
      <dgm:t>
        <a:bodyPr/>
        <a:lstStyle/>
        <a:p>
          <a:endParaRPr lang="es-MX"/>
        </a:p>
      </dgm:t>
    </dgm:pt>
    <dgm:pt modelId="{A76923A3-8B9B-4040-8B59-4439A6C0C62D}" type="parTrans" cxnId="{87E7D587-F343-4AC0-ACAF-1AE578918F5A}">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1D166A73-7F72-4069-AB79-D85D90E9F0F3}" type="pres">
      <dgm:prSet presAssocID="{2D2B9513-7E8D-4882-A5BD-BD35C865A430}" presName="hierRoot1" presStyleCnt="0"/>
      <dgm:spPr/>
    </dgm:pt>
    <dgm:pt modelId="{082F7839-7C8A-45A2-9C18-47972115CBB8}" type="pres">
      <dgm:prSet presAssocID="{2D2B9513-7E8D-4882-A5BD-BD35C865A430}" presName="composite" presStyleCnt="0"/>
      <dgm:spPr/>
    </dgm:pt>
    <dgm:pt modelId="{9A27CED8-267F-4901-9335-47C80F91664E}" type="pres">
      <dgm:prSet presAssocID="{2D2B9513-7E8D-4882-A5BD-BD35C865A430}" presName="background" presStyleLbl="node0" presStyleIdx="0" presStyleCnt="1"/>
      <dgm:spPr/>
    </dgm:pt>
    <dgm:pt modelId="{FDA70828-97EB-4180-A0E0-6418A949BD91}" type="pres">
      <dgm:prSet presAssocID="{2D2B9513-7E8D-4882-A5BD-BD35C865A430}" presName="text" presStyleLbl="fgAcc0" presStyleIdx="0" presStyleCnt="1">
        <dgm:presLayoutVars>
          <dgm:chPref val="3"/>
        </dgm:presLayoutVars>
      </dgm:prSet>
      <dgm:spPr/>
      <dgm:t>
        <a:bodyPr/>
        <a:lstStyle/>
        <a:p>
          <a:endParaRPr lang="es-MX"/>
        </a:p>
      </dgm:t>
    </dgm:pt>
    <dgm:pt modelId="{60FBBBEF-C242-4D22-979B-7BFFBDE0452D}" type="pres">
      <dgm:prSet presAssocID="{2D2B9513-7E8D-4882-A5BD-BD35C865A430}" presName="hierChild2" presStyleCnt="0"/>
      <dgm:spPr/>
    </dgm:pt>
  </dgm:ptLst>
  <dgm:cxnLst>
    <dgm:cxn modelId="{42F35131-E2BC-461D-8523-D12C83472ED9}" type="presOf" srcId="{2D2B9513-7E8D-4882-A5BD-BD35C865A430}" destId="{FDA70828-97EB-4180-A0E0-6418A949BD91}" srcOrd="0" destOrd="0" presId="urn:microsoft.com/office/officeart/2005/8/layout/hierarchy1#4"/>
    <dgm:cxn modelId="{87E7D587-F343-4AC0-ACAF-1AE578918F5A}" srcId="{2FE7CAC8-5C76-47D9-9731-40D451BA2F40}" destId="{2D2B9513-7E8D-4882-A5BD-BD35C865A430}" srcOrd="0" destOrd="0" parTransId="{A76923A3-8B9B-4040-8B59-4439A6C0C62D}" sibTransId="{1B455B99-AE13-4856-95BB-D49B0A24809B}"/>
    <dgm:cxn modelId="{484AF3AC-1A78-4660-B4B9-78A1A0BF3B7D}" type="presOf" srcId="{2FE7CAC8-5C76-47D9-9731-40D451BA2F40}" destId="{23C7457F-0E5D-4E1D-AAF1-75B0E7069D8F}" srcOrd="0" destOrd="0" presId="urn:microsoft.com/office/officeart/2005/8/layout/hierarchy1#4"/>
    <dgm:cxn modelId="{7244AA58-F893-4A2C-B203-B80D65463639}" type="presParOf" srcId="{23C7457F-0E5D-4E1D-AAF1-75B0E7069D8F}" destId="{1D166A73-7F72-4069-AB79-D85D90E9F0F3}" srcOrd="0" destOrd="0" presId="urn:microsoft.com/office/officeart/2005/8/layout/hierarchy1#4"/>
    <dgm:cxn modelId="{B39E6D90-7C2C-4CB9-8E69-5F89AA80C99C}" type="presParOf" srcId="{1D166A73-7F72-4069-AB79-D85D90E9F0F3}" destId="{082F7839-7C8A-45A2-9C18-47972115CBB8}" srcOrd="0" destOrd="0" presId="urn:microsoft.com/office/officeart/2005/8/layout/hierarchy1#4"/>
    <dgm:cxn modelId="{D43BE382-C4B1-4F64-A9E8-87E0EC2EDF1A}" type="presParOf" srcId="{082F7839-7C8A-45A2-9C18-47972115CBB8}" destId="{9A27CED8-267F-4901-9335-47C80F91664E}" srcOrd="0" destOrd="0" presId="urn:microsoft.com/office/officeart/2005/8/layout/hierarchy1#4"/>
    <dgm:cxn modelId="{EB97A9E9-65E1-481B-8DE6-AE997768769B}" type="presParOf" srcId="{082F7839-7C8A-45A2-9C18-47972115CBB8}" destId="{FDA70828-97EB-4180-A0E0-6418A949BD91}" srcOrd="1" destOrd="0" presId="urn:microsoft.com/office/officeart/2005/8/layout/hierarchy1#4"/>
    <dgm:cxn modelId="{87626A9F-E590-4153-9B3B-8F7AF66C8F9D}" type="presParOf" srcId="{1D166A73-7F72-4069-AB79-D85D90E9F0F3}" destId="{60FBBBEF-C242-4D22-979B-7BFFBDE0452D}" srcOrd="1" destOrd="0" presId="urn:microsoft.com/office/officeart/2005/8/layout/hierarchy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3DBFE673-4495-4BBC-B011-A8CB70C34B65}" type="doc">
      <dgm:prSet loTypeId="urn:microsoft.com/office/officeart/2005/8/layout/list1#5" loCatId="list" qsTypeId="urn:microsoft.com/office/officeart/2005/8/quickstyle/simple1#25" qsCatId="simple" csTypeId="urn:microsoft.com/office/officeart/2005/8/colors/accent1_2#21" csCatId="accent1" phldr="1"/>
      <dgm:spPr/>
      <dgm:t>
        <a:bodyPr/>
        <a:lstStyle/>
        <a:p>
          <a:endParaRPr lang="es-MX"/>
        </a:p>
      </dgm:t>
    </dgm:pt>
    <dgm:pt modelId="{61952DB8-FDE3-48C2-9E63-4EDB325016D1}">
      <dgm:prSet phldrT="[Texto]"/>
      <dgm:spPr/>
      <dgm:t>
        <a:bodyPr/>
        <a:lstStyle/>
        <a:p>
          <a:r>
            <a:rPr lang="es-MX" dirty="0"/>
            <a:t>Naturaleza jurídica </a:t>
          </a:r>
          <a:r>
            <a:rPr lang="es-ES" dirty="0"/>
            <a:t>(LMIMEEQ 90)</a:t>
          </a:r>
          <a:endParaRPr lang="es-MX" dirty="0"/>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y autoridad competente para resolver </a:t>
          </a:r>
          <a:r>
            <a:rPr lang="es-ES" dirty="0"/>
            <a:t>(LMIMEEQ 14.II, 24, 72 y 92)</a:t>
          </a:r>
          <a:endParaRPr lang="es-MX" dirty="0"/>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Particularidades </a:t>
          </a:r>
          <a:r>
            <a:rPr lang="es-MX" b="0" dirty="0"/>
            <a:t>(LMIMEEQ 92)</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local, que tiene por objeto dirimir presuntas violaciones a los derechos de votar y ser votada en las elecciones populares, asociarse individual y libremente para tomar parte en forma pacífica en los asuntos públicos y afiliarse libre e individualmente a los partidos políticos; así como actos y resoluciones que indebidamente afecten el derecho para integrar las autoridades electorales.</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MX" dirty="0"/>
            <a:t>4 días para su interposición y </a:t>
          </a:r>
          <a:r>
            <a:rPr lang="es-ES" dirty="0"/>
            <a:t>El TEEQ es la autoridad competente para conocer y resolver; el cual se interpondrá por conducto de la autoridad u órgano electoral señalado como responsable.</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1" dirty="0"/>
            <a:t>Las reglas del recurso de apelación regirán la tramitación del Juicio local de los </a:t>
          </a:r>
          <a:r>
            <a:rPr lang="es-MX" b="1" dirty="0"/>
            <a:t>derechos político-electorales.</a:t>
          </a:r>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custScaleX="142857">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custScaleX="142857" custLinFactNeighborX="14612">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custScaleX="142857">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9C073C61-798F-46FC-A6B6-AD34ED0DC7C2}" srcId="{3DBFE673-4495-4BBC-B011-A8CB70C34B65}" destId="{61952DB8-FDE3-48C2-9E63-4EDB325016D1}" srcOrd="0" destOrd="0" parTransId="{665C5B29-DBA5-4674-96D0-5803EEF0B5A5}" sibTransId="{E3FF49F3-FD5B-4D82-BF2C-1350D2CBC74B}"/>
    <dgm:cxn modelId="{1DCD0B81-8756-4A7D-AB3E-CA6AD82AF1FF}" type="presOf" srcId="{3EACDF54-BBA5-4E3C-831E-4C993EAF1F07}" destId="{2CF4CB2C-D1BC-4BD0-B36D-86E79356A1C8}" srcOrd="1" destOrd="0" presId="urn:microsoft.com/office/officeart/2005/8/layout/list1#5"/>
    <dgm:cxn modelId="{ECD9C834-FF94-4990-BB54-59F1F54729D4}" type="presOf" srcId="{CAEA622E-E6EB-45AC-994E-DD31484BC0E6}" destId="{533D4C02-44E2-40B7-B392-BA31083D102D}" srcOrd="0" destOrd="0" presId="urn:microsoft.com/office/officeart/2005/8/layout/list1#5"/>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1" destOrd="0" parTransId="{BF98A34A-9A7C-4552-B60C-25404E0D953D}" sibTransId="{50F00DC0-D0AD-46D3-81CA-DEB8CD245791}"/>
    <dgm:cxn modelId="{C05495B3-6FCA-4D13-99E9-2DD18F29979B}" type="presOf" srcId="{61952DB8-FDE3-48C2-9E63-4EDB325016D1}" destId="{9CDD4638-C22A-4BF0-B5C2-F0B320223BF5}" srcOrd="0" destOrd="0" presId="urn:microsoft.com/office/officeart/2005/8/layout/list1#5"/>
    <dgm:cxn modelId="{1B42E553-AE86-4552-9B7F-E8E70335135E}" type="presOf" srcId="{3EACDF54-BBA5-4E3C-831E-4C993EAF1F07}" destId="{F5B9176D-3135-4AA3-A685-65CF15AB6303}" srcOrd="0" destOrd="0" presId="urn:microsoft.com/office/officeart/2005/8/layout/list1#5"/>
    <dgm:cxn modelId="{0E42E648-50FF-47A3-90BC-8D67E275C34A}" type="presOf" srcId="{61952DB8-FDE3-48C2-9E63-4EDB325016D1}" destId="{159CE6B5-EA23-41C2-9C20-4CCC336051CA}" srcOrd="1" destOrd="0" presId="urn:microsoft.com/office/officeart/2005/8/layout/list1#5"/>
    <dgm:cxn modelId="{53B6853F-F569-4E2E-A29E-15EA043A868B}" type="presOf" srcId="{47BA15B1-4302-4DFB-97F0-22E55B831B67}" destId="{98B0D70A-6319-442F-8F6A-0BE56CEA0016}" srcOrd="0" destOrd="0" presId="urn:microsoft.com/office/officeart/2005/8/layout/list1#5"/>
    <dgm:cxn modelId="{98B329BA-B299-4C85-9A03-CDE1F1F0AF80}" srcId="{3DBFE673-4495-4BBC-B011-A8CB70C34B65}" destId="{3EACDF54-BBA5-4E3C-831E-4C993EAF1F07}" srcOrd="2" destOrd="0" parTransId="{392D5A66-C69A-4235-8F74-AC559CF0986E}" sibTransId="{B52B5E59-A326-4CE3-A72F-014A9F762630}"/>
    <dgm:cxn modelId="{76BFDADD-9437-459A-9361-F7AE579C00B0}" type="presOf" srcId="{125D488A-AF58-4A9F-95C9-F96F55A421FF}" destId="{591621DC-6DF6-4AEF-9FD7-B1B758689010}" srcOrd="0" destOrd="0" presId="urn:microsoft.com/office/officeart/2005/8/layout/list1#5"/>
    <dgm:cxn modelId="{E05EAD4D-90F2-4933-98C3-C144817E3BB2}" type="presOf" srcId="{22E43056-F98B-4AD5-8E8A-BE367EA4ED7E}" destId="{980732E3-474F-4169-9ED3-B33E744E10A5}" srcOrd="0" destOrd="0" presId="urn:microsoft.com/office/officeart/2005/8/layout/list1#5"/>
    <dgm:cxn modelId="{3A67677A-9244-4A00-8AD5-36E3C2F4602F}" type="presOf" srcId="{3DBFE673-4495-4BBC-B011-A8CB70C34B65}" destId="{6E084A43-6A03-4477-A873-4392D0317043}" srcOrd="0" destOrd="0" presId="urn:microsoft.com/office/officeart/2005/8/layout/list1#5"/>
    <dgm:cxn modelId="{E0B364C3-3667-4C97-BA5D-51B914F903B7}" type="presOf" srcId="{47BA15B1-4302-4DFB-97F0-22E55B831B67}" destId="{12A490E7-9D1B-4B37-9AA4-B8D82661747C}" srcOrd="1" destOrd="0" presId="urn:microsoft.com/office/officeart/2005/8/layout/list1#5"/>
    <dgm:cxn modelId="{CFBCA3EC-2F95-4093-9AAE-5F303F919898}" srcId="{61952DB8-FDE3-48C2-9E63-4EDB325016D1}" destId="{CAEA622E-E6EB-45AC-994E-DD31484BC0E6}" srcOrd="0" destOrd="0" parTransId="{E85BD5F2-7886-43DB-A345-7CF58C9E4CA7}" sibTransId="{CE528ED1-617F-4EC9-BDC4-03E8D380529F}"/>
    <dgm:cxn modelId="{846611A5-CC79-418F-AC93-FD03E2D69639}" srcId="{3EACDF54-BBA5-4E3C-831E-4C993EAF1F07}" destId="{22E43056-F98B-4AD5-8E8A-BE367EA4ED7E}" srcOrd="0" destOrd="0" parTransId="{96BCDF25-CFEA-411B-B02C-25380C27031A}" sibTransId="{E9070493-F093-4415-967D-04B9484CF4AE}"/>
    <dgm:cxn modelId="{AE510158-5FB5-41E3-AD8D-030F986BB923}" type="presParOf" srcId="{6E084A43-6A03-4477-A873-4392D0317043}" destId="{D3CA2889-E519-44B2-9151-6B5FC46F6C70}" srcOrd="0" destOrd="0" presId="urn:microsoft.com/office/officeart/2005/8/layout/list1#5"/>
    <dgm:cxn modelId="{57DFF376-B5D0-44D2-A1B6-9B43E5B29CC0}" type="presParOf" srcId="{D3CA2889-E519-44B2-9151-6B5FC46F6C70}" destId="{9CDD4638-C22A-4BF0-B5C2-F0B320223BF5}" srcOrd="0" destOrd="0" presId="urn:microsoft.com/office/officeart/2005/8/layout/list1#5"/>
    <dgm:cxn modelId="{2B808DEB-364A-45AB-987F-46B5A4AE4055}" type="presParOf" srcId="{D3CA2889-E519-44B2-9151-6B5FC46F6C70}" destId="{159CE6B5-EA23-41C2-9C20-4CCC336051CA}" srcOrd="1" destOrd="0" presId="urn:microsoft.com/office/officeart/2005/8/layout/list1#5"/>
    <dgm:cxn modelId="{C3B7F145-53C9-4429-B3AC-87D71675E8D1}" type="presParOf" srcId="{6E084A43-6A03-4477-A873-4392D0317043}" destId="{25E01457-AF70-4063-9C69-22B0B4100D3B}" srcOrd="1" destOrd="0" presId="urn:microsoft.com/office/officeart/2005/8/layout/list1#5"/>
    <dgm:cxn modelId="{60978470-BE4F-4E9C-8430-2190549D2AE5}" type="presParOf" srcId="{6E084A43-6A03-4477-A873-4392D0317043}" destId="{533D4C02-44E2-40B7-B392-BA31083D102D}" srcOrd="2" destOrd="0" presId="urn:microsoft.com/office/officeart/2005/8/layout/list1#5"/>
    <dgm:cxn modelId="{F2A27F74-2603-4F7D-83F5-E6CF87C08683}" type="presParOf" srcId="{6E084A43-6A03-4477-A873-4392D0317043}" destId="{BF4E1263-7100-40EA-99E6-457478333202}" srcOrd="3" destOrd="0" presId="urn:microsoft.com/office/officeart/2005/8/layout/list1#5"/>
    <dgm:cxn modelId="{6D72EEE4-25EF-49B8-8182-3EE0581B049C}" type="presParOf" srcId="{6E084A43-6A03-4477-A873-4392D0317043}" destId="{D270B18D-378B-4BE4-AA86-6A535591C6DA}" srcOrd="4" destOrd="0" presId="urn:microsoft.com/office/officeart/2005/8/layout/list1#5"/>
    <dgm:cxn modelId="{9D4C9D27-833C-43BA-8780-B85FE87FC0E7}" type="presParOf" srcId="{D270B18D-378B-4BE4-AA86-6A535591C6DA}" destId="{98B0D70A-6319-442F-8F6A-0BE56CEA0016}" srcOrd="0" destOrd="0" presId="urn:microsoft.com/office/officeart/2005/8/layout/list1#5"/>
    <dgm:cxn modelId="{F898B38B-B26D-4DB9-AD67-AD173EB5E773}" type="presParOf" srcId="{D270B18D-378B-4BE4-AA86-6A535591C6DA}" destId="{12A490E7-9D1B-4B37-9AA4-B8D82661747C}" srcOrd="1" destOrd="0" presId="urn:microsoft.com/office/officeart/2005/8/layout/list1#5"/>
    <dgm:cxn modelId="{2F921CEC-B05E-4D29-B39E-FDFF6EB652D6}" type="presParOf" srcId="{6E084A43-6A03-4477-A873-4392D0317043}" destId="{F8A231D6-C60F-41C5-A304-357F31BAEBC4}" srcOrd="5" destOrd="0" presId="urn:microsoft.com/office/officeart/2005/8/layout/list1#5"/>
    <dgm:cxn modelId="{78402CD2-34EA-486C-8233-5B968755E0F1}" type="presParOf" srcId="{6E084A43-6A03-4477-A873-4392D0317043}" destId="{591621DC-6DF6-4AEF-9FD7-B1B758689010}" srcOrd="6" destOrd="0" presId="urn:microsoft.com/office/officeart/2005/8/layout/list1#5"/>
    <dgm:cxn modelId="{0A0B98CB-CF43-4D62-B137-5E9DA4AFC136}" type="presParOf" srcId="{6E084A43-6A03-4477-A873-4392D0317043}" destId="{E76A0FA1-2B42-4D64-9E8D-79EDA32F932F}" srcOrd="7" destOrd="0" presId="urn:microsoft.com/office/officeart/2005/8/layout/list1#5"/>
    <dgm:cxn modelId="{6442D301-866C-499B-8D25-C8B397CBD285}" type="presParOf" srcId="{6E084A43-6A03-4477-A873-4392D0317043}" destId="{3C259995-19B4-4E8C-85ED-77E1B8C6A1A8}" srcOrd="8" destOrd="0" presId="urn:microsoft.com/office/officeart/2005/8/layout/list1#5"/>
    <dgm:cxn modelId="{1C296705-6797-4314-A4B4-B8B3BA73122B}" type="presParOf" srcId="{3C259995-19B4-4E8C-85ED-77E1B8C6A1A8}" destId="{F5B9176D-3135-4AA3-A685-65CF15AB6303}" srcOrd="0" destOrd="0" presId="urn:microsoft.com/office/officeart/2005/8/layout/list1#5"/>
    <dgm:cxn modelId="{FD0014CA-6C70-4032-9F42-F287558082B8}" type="presParOf" srcId="{3C259995-19B4-4E8C-85ED-77E1B8C6A1A8}" destId="{2CF4CB2C-D1BC-4BD0-B36D-86E79356A1C8}" srcOrd="1" destOrd="0" presId="urn:microsoft.com/office/officeart/2005/8/layout/list1#5"/>
    <dgm:cxn modelId="{3882E0BB-7F8E-464B-8FA3-069FA6EBF2B8}" type="presParOf" srcId="{6E084A43-6A03-4477-A873-4392D0317043}" destId="{126464C5-6D5F-40B4-9852-86EBA0DE7643}" srcOrd="9" destOrd="0" presId="urn:microsoft.com/office/officeart/2005/8/layout/list1#5"/>
    <dgm:cxn modelId="{CB92522A-74BD-4B87-B604-F25DF88DA04E}" type="presParOf" srcId="{6E084A43-6A03-4477-A873-4392D0317043}" destId="{980732E3-474F-4169-9ED3-B33E744E10A5}" srcOrd="10" destOrd="0" presId="urn:microsoft.com/office/officeart/2005/8/layout/list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3DBFE673-4495-4BBC-B011-A8CB70C34B65}" type="doc">
      <dgm:prSet loTypeId="urn:microsoft.com/office/officeart/2005/8/layout/list1#6" loCatId="list" qsTypeId="urn:microsoft.com/office/officeart/2005/8/quickstyle/simple1#26" qsCatId="simple" csTypeId="urn:microsoft.com/office/officeart/2005/8/colors/accent1_2#22" csCatId="accent1" phldr="1"/>
      <dgm:spPr/>
      <dgm:t>
        <a:bodyPr/>
        <a:lstStyle/>
        <a:p>
          <a:endParaRPr lang="es-MX"/>
        </a:p>
      </dgm:t>
    </dgm:pt>
    <dgm:pt modelId="{61952DB8-FDE3-48C2-9E63-4EDB325016D1}">
      <dgm:prSet phldrT="[Texto]" custT="1"/>
      <dgm:spPr/>
      <dgm:t>
        <a:bodyPr/>
        <a:lstStyle/>
        <a:p>
          <a:r>
            <a:rPr lang="es-MX" sz="1800" dirty="0"/>
            <a:t>Oponible contra </a:t>
          </a:r>
          <a:r>
            <a:rPr lang="es-MX" sz="1800" b="0" dirty="0"/>
            <a:t>(LMIMEEQ 91)</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CAEA622E-E6EB-45AC-994E-DD31484BC0E6}">
      <dgm:prSet custT="1"/>
      <dgm:spPr/>
      <dgm:t>
        <a:bodyPr/>
        <a:lstStyle/>
        <a:p>
          <a:pPr algn="just"/>
          <a:r>
            <a:rPr lang="es-ES" sz="1500" dirty="0"/>
            <a:t>Cuando haga valer presuntas violaciones a sus derechos de votar y ser votada en las elecciones populares, comprendiendo cualquier autoridad electa por votación popular, de asociarse individual y libremente para tomar parte en forma pacífica en los asuntos políticos y de afiliarse libre e individualmente a los partidos </a:t>
          </a:r>
          <a:r>
            <a:rPr lang="es-MX" sz="1500" dirty="0"/>
            <a:t>políticos.</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EAABCEFF-F590-44C4-B61B-D963728F345E}">
      <dgm:prSet custT="1"/>
      <dgm:spPr/>
      <dgm:t>
        <a:bodyPr/>
        <a:lstStyle/>
        <a:p>
          <a:pPr algn="just"/>
          <a:r>
            <a:rPr lang="es-MX" sz="1500" dirty="0"/>
            <a:t>Se vea involucrado el derecho de la persona a ser votada mediante una candidatura independiente.</a:t>
          </a:r>
        </a:p>
      </dgm:t>
    </dgm:pt>
    <dgm:pt modelId="{D7E2DB44-E8ED-47AB-8CA8-4C131C496626}" type="parTrans" cxnId="{A7E3F232-9411-4575-B5BE-9E3032EF5F87}">
      <dgm:prSet/>
      <dgm:spPr/>
      <dgm:t>
        <a:bodyPr/>
        <a:lstStyle/>
        <a:p>
          <a:endParaRPr lang="es-MX"/>
        </a:p>
      </dgm:t>
    </dgm:pt>
    <dgm:pt modelId="{4C1EFD90-5ECB-4C17-BA54-E11768F78E16}" type="sibTrans" cxnId="{A7E3F232-9411-4575-B5BE-9E3032EF5F87}">
      <dgm:prSet/>
      <dgm:spPr/>
      <dgm:t>
        <a:bodyPr/>
        <a:lstStyle/>
        <a:p>
          <a:endParaRPr lang="es-MX"/>
        </a:p>
      </dgm:t>
    </dgm:pt>
    <dgm:pt modelId="{8A4A8354-6EEA-4FB7-AD4C-AD65ECCBB1E2}">
      <dgm:prSet custT="1"/>
      <dgm:spPr/>
      <dgm:t>
        <a:bodyPr/>
        <a:lstStyle/>
        <a:p>
          <a:pPr algn="just"/>
          <a:r>
            <a:rPr lang="es-MX" sz="1500" dirty="0"/>
            <a:t>En contra de actos o resoluciones del IEEQ, cuando habiendo sido </a:t>
          </a:r>
          <a:r>
            <a:rPr lang="es-ES" sz="1500" dirty="0"/>
            <a:t>propuesta por un partido político, le sea negado indebidamente registrar su candidatura a un cargo de elección popular local.</a:t>
          </a:r>
          <a:endParaRPr lang="es-MX" sz="1500" dirty="0"/>
        </a:p>
      </dgm:t>
    </dgm:pt>
    <dgm:pt modelId="{EAF336B3-6DA3-42DA-9517-BB4EC1E5A99E}" type="parTrans" cxnId="{4E302FE8-948D-4C19-B051-AE8D3DCF42E9}">
      <dgm:prSet/>
      <dgm:spPr/>
      <dgm:t>
        <a:bodyPr/>
        <a:lstStyle/>
        <a:p>
          <a:endParaRPr lang="es-MX"/>
        </a:p>
      </dgm:t>
    </dgm:pt>
    <dgm:pt modelId="{D54086B5-5314-4E0A-958C-9BD65452E332}" type="sibTrans" cxnId="{4E302FE8-948D-4C19-B051-AE8D3DCF42E9}">
      <dgm:prSet/>
      <dgm:spPr/>
      <dgm:t>
        <a:bodyPr/>
        <a:lstStyle/>
        <a:p>
          <a:endParaRPr lang="es-MX"/>
        </a:p>
      </dgm:t>
    </dgm:pt>
    <dgm:pt modelId="{76439399-D4B1-4AA5-9D00-1E32B3B93707}">
      <dgm:prSet custT="1"/>
      <dgm:spPr/>
      <dgm:t>
        <a:bodyPr/>
        <a:lstStyle/>
        <a:p>
          <a:pPr algn="just"/>
          <a:r>
            <a:rPr lang="es-ES" sz="1500" dirty="0"/>
            <a:t>Conforme a las leyes aplicables, consideren que se les negó </a:t>
          </a:r>
          <a:r>
            <a:rPr lang="es-MX" sz="1500" dirty="0"/>
            <a:t>indebidamente su registro como partido político local o agrupación política local.</a:t>
          </a:r>
        </a:p>
      </dgm:t>
    </dgm:pt>
    <dgm:pt modelId="{5C558A26-4ECF-48B3-B74B-BF062E67A7A6}" type="parTrans" cxnId="{BA054B26-A3E5-4228-9EA1-9500D61CBDE2}">
      <dgm:prSet/>
      <dgm:spPr/>
      <dgm:t>
        <a:bodyPr/>
        <a:lstStyle/>
        <a:p>
          <a:endParaRPr lang="es-MX"/>
        </a:p>
      </dgm:t>
    </dgm:pt>
    <dgm:pt modelId="{1C8B3538-3B83-4C02-A448-EAC67268B76D}" type="sibTrans" cxnId="{BA054B26-A3E5-4228-9EA1-9500D61CBDE2}">
      <dgm:prSet/>
      <dgm:spPr/>
      <dgm:t>
        <a:bodyPr/>
        <a:lstStyle/>
        <a:p>
          <a:endParaRPr lang="es-MX"/>
        </a:p>
      </dgm:t>
    </dgm:pt>
    <dgm:pt modelId="{44D29325-5BBF-44F9-9625-8FFCF447D050}">
      <dgm:prSet custT="1"/>
      <dgm:spPr/>
      <dgm:t>
        <a:bodyPr/>
        <a:lstStyle/>
        <a:p>
          <a:pPr algn="just"/>
          <a:r>
            <a:rPr lang="es-ES" sz="1500" dirty="0"/>
            <a:t>Cuando se vulnere su derecho a la información o el derecho de petición en materia político-electoral local. </a:t>
          </a:r>
          <a:endParaRPr lang="es-MX" sz="1500" dirty="0"/>
        </a:p>
      </dgm:t>
    </dgm:pt>
    <dgm:pt modelId="{056C401B-513E-4E72-AF3F-B769C2FF7998}" type="parTrans" cxnId="{9535B72B-5B3D-40FD-98A7-F38368F7728E}">
      <dgm:prSet/>
      <dgm:spPr/>
      <dgm:t>
        <a:bodyPr/>
        <a:lstStyle/>
        <a:p>
          <a:endParaRPr lang="es-MX"/>
        </a:p>
      </dgm:t>
    </dgm:pt>
    <dgm:pt modelId="{01AF42A2-4AC6-4D9A-85A8-850F6AEE056E}" type="sibTrans" cxnId="{9535B72B-5B3D-40FD-98A7-F38368F7728E}">
      <dgm:prSet/>
      <dgm:spPr/>
      <dgm:t>
        <a:bodyPr/>
        <a:lstStyle/>
        <a:p>
          <a:endParaRPr lang="es-MX"/>
        </a:p>
      </dgm:t>
    </dgm:pt>
    <dgm:pt modelId="{B9B267B5-7A13-4AA2-869B-DCF8D26340F3}">
      <dgm:prSet custT="1"/>
      <dgm:spPr/>
      <dgm:t>
        <a:bodyPr/>
        <a:lstStyle/>
        <a:p>
          <a:pPr algn="just"/>
          <a:r>
            <a:rPr lang="es-ES" sz="1500" dirty="0"/>
            <a:t>Se involucre la integración de órganos por el principio de </a:t>
          </a:r>
          <a:r>
            <a:rPr lang="es-MX" sz="1500" dirty="0"/>
            <a:t>representación proporcional.</a:t>
          </a:r>
        </a:p>
      </dgm:t>
    </dgm:pt>
    <dgm:pt modelId="{6785E58D-4E54-45D5-859E-719C41DA8CA1}" type="parTrans" cxnId="{902FF038-5CC8-478F-BA0C-4B68C781FC51}">
      <dgm:prSet/>
      <dgm:spPr/>
      <dgm:t>
        <a:bodyPr/>
        <a:lstStyle/>
        <a:p>
          <a:endParaRPr lang="es-MX"/>
        </a:p>
      </dgm:t>
    </dgm:pt>
    <dgm:pt modelId="{131ABA38-3143-47EF-A4FE-BC3D9C0124ED}" type="sibTrans" cxnId="{902FF038-5CC8-478F-BA0C-4B68C781FC51}">
      <dgm:prSet/>
      <dgm:spPr/>
      <dgm:t>
        <a:bodyPr/>
        <a:lstStyle/>
        <a:p>
          <a:endParaRPr lang="es-MX"/>
        </a:p>
      </dgm:t>
    </dgm:pt>
    <dgm:pt modelId="{8DFBAABC-6ED3-414D-A0D9-0009C5608B99}">
      <dgm:prSet custT="1"/>
      <dgm:spPr/>
      <dgm:t>
        <a:bodyPr/>
        <a:lstStyle/>
        <a:p>
          <a:pPr algn="just"/>
          <a:r>
            <a:rPr lang="es-ES" sz="1500" dirty="0"/>
            <a:t>Se involucre su derecho al desempeño de un encargo de elección </a:t>
          </a:r>
          <a:r>
            <a:rPr lang="es-MX" sz="1500" dirty="0"/>
            <a:t>popular.</a:t>
          </a:r>
        </a:p>
      </dgm:t>
    </dgm:pt>
    <dgm:pt modelId="{6264905B-991D-4C39-A11E-37D708CBC6A6}" type="parTrans" cxnId="{CD44DCDB-FD4B-4BD5-BF36-34CA6C282F1B}">
      <dgm:prSet/>
      <dgm:spPr/>
      <dgm:t>
        <a:bodyPr/>
        <a:lstStyle/>
        <a:p>
          <a:endParaRPr lang="es-MX"/>
        </a:p>
      </dgm:t>
    </dgm:pt>
    <dgm:pt modelId="{8DE5F661-B2DE-46A0-A8A8-16BA611D3483}" type="sibTrans" cxnId="{CD44DCDB-FD4B-4BD5-BF36-34CA6C282F1B}">
      <dgm:prSet/>
      <dgm:spPr/>
      <dgm:t>
        <a:bodyPr/>
        <a:lstStyle/>
        <a:p>
          <a:endParaRPr lang="es-MX"/>
        </a:p>
      </dgm:t>
    </dgm:pt>
    <dgm:pt modelId="{BE43BA8E-8646-4038-8109-AED6608B9739}">
      <dgm:prSet custT="1"/>
      <dgm:spPr/>
      <dgm:t>
        <a:bodyPr/>
        <a:lstStyle/>
        <a:p>
          <a:pPr algn="just"/>
          <a:r>
            <a:rPr lang="es-MX" sz="1500" dirty="0"/>
            <a:t>En contra de actos o resoluciones de las autoridades partidistas </a:t>
          </a:r>
          <a:r>
            <a:rPr lang="es-ES" sz="1500" dirty="0"/>
            <a:t>durante los procesos internos de elección de dirigencias y de candidaturas a puestos de elección popular.</a:t>
          </a:r>
          <a:endParaRPr lang="es-MX" sz="1500" dirty="0"/>
        </a:p>
      </dgm:t>
    </dgm:pt>
    <dgm:pt modelId="{E57E4B90-19CD-4164-B67C-AC3D78861312}" type="parTrans" cxnId="{7E0F0B95-461A-455B-B8C1-6B947F249BA1}">
      <dgm:prSet/>
      <dgm:spPr/>
      <dgm:t>
        <a:bodyPr/>
        <a:lstStyle/>
        <a:p>
          <a:endParaRPr lang="es-MX"/>
        </a:p>
      </dgm:t>
    </dgm:pt>
    <dgm:pt modelId="{3438404E-6296-472C-89DC-DE51E7E959B0}" type="sibTrans" cxnId="{7E0F0B95-461A-455B-B8C1-6B947F249BA1}">
      <dgm:prSet/>
      <dgm:spPr/>
      <dgm:t>
        <a:bodyPr/>
        <a:lstStyle/>
        <a:p>
          <a:endParaRPr lang="es-MX"/>
        </a:p>
      </dgm:t>
    </dgm:pt>
    <dgm:pt modelId="{1FCD9416-456E-4BEB-991F-3EBA75859CD1}">
      <dgm:prSet custT="1"/>
      <dgm:spPr/>
      <dgm:t>
        <a:bodyPr/>
        <a:lstStyle/>
        <a:p>
          <a:pPr algn="just"/>
          <a:r>
            <a:rPr lang="es-MX" sz="1500" dirty="0"/>
            <a:t>En contra de sanciones impuestas por algún órgano del IEEQ o de </a:t>
          </a:r>
          <a:r>
            <a:rPr lang="es-ES" sz="1500" dirty="0"/>
            <a:t>un partido político con registro local, siempre y cuando implique violación a un derecho político-electoral.</a:t>
          </a:r>
          <a:endParaRPr lang="es-MX" sz="1500" dirty="0"/>
        </a:p>
      </dgm:t>
    </dgm:pt>
    <dgm:pt modelId="{BE2EB5CD-614D-4EA1-870C-26AF612A559A}" type="parTrans" cxnId="{48C97C2D-5246-4A06-9A34-AF5F231D20A9}">
      <dgm:prSet/>
      <dgm:spPr/>
      <dgm:t>
        <a:bodyPr/>
        <a:lstStyle/>
        <a:p>
          <a:endParaRPr lang="es-MX"/>
        </a:p>
      </dgm:t>
    </dgm:pt>
    <dgm:pt modelId="{E5CC1338-93E4-4219-AB95-2DEB04870E61}" type="sibTrans" cxnId="{48C97C2D-5246-4A06-9A34-AF5F231D20A9}">
      <dgm:prSet/>
      <dgm:spPr/>
      <dgm:t>
        <a:bodyPr/>
        <a:lstStyle/>
        <a:p>
          <a:endParaRPr lang="es-MX"/>
        </a:p>
      </dgm:t>
    </dgm:pt>
    <dgm:pt modelId="{38AEEA63-AA05-40F4-967E-33A9A6EEEE50}">
      <dgm:prSet custT="1"/>
      <dgm:spPr/>
      <dgm:t>
        <a:bodyPr/>
        <a:lstStyle/>
        <a:p>
          <a:pPr algn="just"/>
          <a:r>
            <a:rPr lang="es-ES" sz="1500" dirty="0"/>
            <a:t>En contra de los actos y resoluciones que violenten su derecho para </a:t>
          </a:r>
          <a:r>
            <a:rPr lang="es-MX" sz="1500" dirty="0"/>
            <a:t>integrar las autoridades electorales administrativas del Estado.</a:t>
          </a:r>
        </a:p>
      </dgm:t>
    </dgm:pt>
    <dgm:pt modelId="{76E5B970-BC09-463B-8416-6972ABA5125E}" type="parTrans" cxnId="{D910439C-5838-4FAB-A45F-B6C1F138D624}">
      <dgm:prSet/>
      <dgm:spPr/>
      <dgm:t>
        <a:bodyPr/>
        <a:lstStyle/>
        <a:p>
          <a:endParaRPr lang="es-MX"/>
        </a:p>
      </dgm:t>
    </dgm:pt>
    <dgm:pt modelId="{355465D8-A454-469C-9AA9-C931C1DEA474}" type="sibTrans" cxnId="{D910439C-5838-4FAB-A45F-B6C1F138D624}">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1"/>
      <dgm:spPr/>
      <dgm:t>
        <a:bodyPr/>
        <a:lstStyle/>
        <a:p>
          <a:endParaRPr lang="es-MX"/>
        </a:p>
      </dgm:t>
    </dgm:pt>
    <dgm:pt modelId="{159CE6B5-EA23-41C2-9C20-4CCC336051CA}" type="pres">
      <dgm:prSet presAssocID="{61952DB8-FDE3-48C2-9E63-4EDB325016D1}" presName="parentText" presStyleLbl="node1" presStyleIdx="0" presStyleCnt="1">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1" custScaleY="102657">
        <dgm:presLayoutVars>
          <dgm:bulletEnabled val="1"/>
        </dgm:presLayoutVars>
      </dgm:prSet>
      <dgm:spPr/>
      <dgm:t>
        <a:bodyPr/>
        <a:lstStyle/>
        <a:p>
          <a:endParaRPr lang="es-MX"/>
        </a:p>
      </dgm:t>
    </dgm:pt>
  </dgm:ptLst>
  <dgm:cxnLst>
    <dgm:cxn modelId="{C30DB645-6C68-46BF-B990-FD62F49CC92F}" type="presOf" srcId="{61952DB8-FDE3-48C2-9E63-4EDB325016D1}" destId="{9CDD4638-C22A-4BF0-B5C2-F0B320223BF5}" srcOrd="0" destOrd="0" presId="urn:microsoft.com/office/officeart/2005/8/layout/list1#6"/>
    <dgm:cxn modelId="{2A978C97-A16A-4B5E-98A8-3A2AB000918F}" type="presOf" srcId="{B9B267B5-7A13-4AA2-869B-DCF8D26340F3}" destId="{533D4C02-44E2-40B7-B392-BA31083D102D}" srcOrd="0" destOrd="8" presId="urn:microsoft.com/office/officeart/2005/8/layout/list1#6"/>
    <dgm:cxn modelId="{A8F32E4C-44CB-4371-BA1D-C75AC2A9D132}" type="presOf" srcId="{CAEA622E-E6EB-45AC-994E-DD31484BC0E6}" destId="{533D4C02-44E2-40B7-B392-BA31083D102D}" srcOrd="0" destOrd="0" presId="urn:microsoft.com/office/officeart/2005/8/layout/list1#6"/>
    <dgm:cxn modelId="{D910439C-5838-4FAB-A45F-B6C1F138D624}" srcId="{61952DB8-FDE3-48C2-9E63-4EDB325016D1}" destId="{38AEEA63-AA05-40F4-967E-33A9A6EEEE50}" srcOrd="7" destOrd="0" parTransId="{76E5B970-BC09-463B-8416-6972ABA5125E}" sibTransId="{355465D8-A454-469C-9AA9-C931C1DEA474}"/>
    <dgm:cxn modelId="{BA054B26-A3E5-4228-9EA1-9500D61CBDE2}" srcId="{61952DB8-FDE3-48C2-9E63-4EDB325016D1}" destId="{76439399-D4B1-4AA5-9D00-1E32B3B93707}" srcOrd="5" destOrd="0" parTransId="{5C558A26-4ECF-48B3-B74B-BF062E67A7A6}" sibTransId="{1C8B3538-3B83-4C02-A448-EAC67268B76D}"/>
    <dgm:cxn modelId="{9535B72B-5B3D-40FD-98A7-F38368F7728E}" srcId="{61952DB8-FDE3-48C2-9E63-4EDB325016D1}" destId="{44D29325-5BBF-44F9-9625-8FFCF447D050}" srcOrd="6" destOrd="0" parTransId="{056C401B-513E-4E72-AF3F-B769C2FF7998}" sibTransId="{01AF42A2-4AC6-4D9A-85A8-850F6AEE056E}"/>
    <dgm:cxn modelId="{AE8DE8F2-5827-4111-9886-46D15F240C40}" type="presOf" srcId="{3DBFE673-4495-4BBC-B011-A8CB70C34B65}" destId="{6E084A43-6A03-4477-A873-4392D0317043}" srcOrd="0" destOrd="0" presId="urn:microsoft.com/office/officeart/2005/8/layout/list1#6"/>
    <dgm:cxn modelId="{E1A77FF3-2106-45EB-9DDF-8E64CE354F42}" type="presOf" srcId="{1FCD9416-456E-4BEB-991F-3EBA75859CD1}" destId="{533D4C02-44E2-40B7-B392-BA31083D102D}" srcOrd="0" destOrd="4" presId="urn:microsoft.com/office/officeart/2005/8/layout/list1#6"/>
    <dgm:cxn modelId="{902FF038-5CC8-478F-BA0C-4B68C781FC51}" srcId="{61952DB8-FDE3-48C2-9E63-4EDB325016D1}" destId="{B9B267B5-7A13-4AA2-869B-DCF8D26340F3}" srcOrd="8" destOrd="0" parTransId="{6785E58D-4E54-45D5-859E-719C41DA8CA1}" sibTransId="{131ABA38-3143-47EF-A4FE-BC3D9C0124ED}"/>
    <dgm:cxn modelId="{CEFBF9F7-A444-45BD-9E13-10C0B30D74D0}" type="presOf" srcId="{8A4A8354-6EEA-4FB7-AD4C-AD65ECCBB1E2}" destId="{533D4C02-44E2-40B7-B392-BA31083D102D}" srcOrd="0" destOrd="3" presId="urn:microsoft.com/office/officeart/2005/8/layout/list1#6"/>
    <dgm:cxn modelId="{44874F33-8396-4D3C-A6AD-6F5ACF2B539C}" type="presOf" srcId="{44D29325-5BBF-44F9-9625-8FFCF447D050}" destId="{533D4C02-44E2-40B7-B392-BA31083D102D}" srcOrd="0" destOrd="6" presId="urn:microsoft.com/office/officeart/2005/8/layout/list1#6"/>
    <dgm:cxn modelId="{0102F27C-5FA3-4EF1-96CB-F96862CBD260}" type="presOf" srcId="{38AEEA63-AA05-40F4-967E-33A9A6EEEE50}" destId="{533D4C02-44E2-40B7-B392-BA31083D102D}" srcOrd="0" destOrd="7" presId="urn:microsoft.com/office/officeart/2005/8/layout/list1#6"/>
    <dgm:cxn modelId="{9C073C61-798F-46FC-A6B6-AD34ED0DC7C2}" srcId="{3DBFE673-4495-4BBC-B011-A8CB70C34B65}" destId="{61952DB8-FDE3-48C2-9E63-4EDB325016D1}" srcOrd="0" destOrd="0" parTransId="{665C5B29-DBA5-4674-96D0-5803EEF0B5A5}" sibTransId="{E3FF49F3-FD5B-4D82-BF2C-1350D2CBC74B}"/>
    <dgm:cxn modelId="{48C97C2D-5246-4A06-9A34-AF5F231D20A9}" srcId="{61952DB8-FDE3-48C2-9E63-4EDB325016D1}" destId="{1FCD9416-456E-4BEB-991F-3EBA75859CD1}" srcOrd="4" destOrd="0" parTransId="{BE2EB5CD-614D-4EA1-870C-26AF612A559A}" sibTransId="{E5CC1338-93E4-4219-AB95-2DEB04870E61}"/>
    <dgm:cxn modelId="{A7E3F232-9411-4575-B5BE-9E3032EF5F87}" srcId="{61952DB8-FDE3-48C2-9E63-4EDB325016D1}" destId="{EAABCEFF-F590-44C4-B61B-D963728F345E}" srcOrd="2" destOrd="0" parTransId="{D7E2DB44-E8ED-47AB-8CA8-4C131C496626}" sibTransId="{4C1EFD90-5ECB-4C17-BA54-E11768F78E16}"/>
    <dgm:cxn modelId="{EE2235B5-606F-4295-9C34-226E70D4E9BB}" type="presOf" srcId="{EAABCEFF-F590-44C4-B61B-D963728F345E}" destId="{533D4C02-44E2-40B7-B392-BA31083D102D}" srcOrd="0" destOrd="2" presId="urn:microsoft.com/office/officeart/2005/8/layout/list1#6"/>
    <dgm:cxn modelId="{7E0F0B95-461A-455B-B8C1-6B947F249BA1}" srcId="{61952DB8-FDE3-48C2-9E63-4EDB325016D1}" destId="{BE43BA8E-8646-4038-8109-AED6608B9739}" srcOrd="1" destOrd="0" parTransId="{E57E4B90-19CD-4164-B67C-AC3D78861312}" sibTransId="{3438404E-6296-472C-89DC-DE51E7E959B0}"/>
    <dgm:cxn modelId="{9D8B7313-2C86-4378-989E-15D8407451B3}" type="presOf" srcId="{BE43BA8E-8646-4038-8109-AED6608B9739}" destId="{533D4C02-44E2-40B7-B392-BA31083D102D}" srcOrd="0" destOrd="1" presId="urn:microsoft.com/office/officeart/2005/8/layout/list1#6"/>
    <dgm:cxn modelId="{98946449-EB81-4E1D-9107-B9A9BAC06373}" type="presOf" srcId="{76439399-D4B1-4AA5-9D00-1E32B3B93707}" destId="{533D4C02-44E2-40B7-B392-BA31083D102D}" srcOrd="0" destOrd="5" presId="urn:microsoft.com/office/officeart/2005/8/layout/list1#6"/>
    <dgm:cxn modelId="{CFBCA3EC-2F95-4093-9AAE-5F303F919898}" srcId="{61952DB8-FDE3-48C2-9E63-4EDB325016D1}" destId="{CAEA622E-E6EB-45AC-994E-DD31484BC0E6}" srcOrd="0" destOrd="0" parTransId="{E85BD5F2-7886-43DB-A345-7CF58C9E4CA7}" sibTransId="{CE528ED1-617F-4EC9-BDC4-03E8D380529F}"/>
    <dgm:cxn modelId="{4E302FE8-948D-4C19-B051-AE8D3DCF42E9}" srcId="{61952DB8-FDE3-48C2-9E63-4EDB325016D1}" destId="{8A4A8354-6EEA-4FB7-AD4C-AD65ECCBB1E2}" srcOrd="3" destOrd="0" parTransId="{EAF336B3-6DA3-42DA-9517-BB4EC1E5A99E}" sibTransId="{D54086B5-5314-4E0A-958C-9BD65452E332}"/>
    <dgm:cxn modelId="{40D52CDD-B79B-4589-874B-16BBAF1C057F}" type="presOf" srcId="{61952DB8-FDE3-48C2-9E63-4EDB325016D1}" destId="{159CE6B5-EA23-41C2-9C20-4CCC336051CA}" srcOrd="1" destOrd="0" presId="urn:microsoft.com/office/officeart/2005/8/layout/list1#6"/>
    <dgm:cxn modelId="{AED95E20-78D0-4884-BA16-F2796217AB30}" type="presOf" srcId="{8DFBAABC-6ED3-414D-A0D9-0009C5608B99}" destId="{533D4C02-44E2-40B7-B392-BA31083D102D}" srcOrd="0" destOrd="9" presId="urn:microsoft.com/office/officeart/2005/8/layout/list1#6"/>
    <dgm:cxn modelId="{CD44DCDB-FD4B-4BD5-BF36-34CA6C282F1B}" srcId="{61952DB8-FDE3-48C2-9E63-4EDB325016D1}" destId="{8DFBAABC-6ED3-414D-A0D9-0009C5608B99}" srcOrd="9" destOrd="0" parTransId="{6264905B-991D-4C39-A11E-37D708CBC6A6}" sibTransId="{8DE5F661-B2DE-46A0-A8A8-16BA611D3483}"/>
    <dgm:cxn modelId="{7DB1F0DE-330C-4872-B04B-9B2244FBBA32}" type="presParOf" srcId="{6E084A43-6A03-4477-A873-4392D0317043}" destId="{D3CA2889-E519-44B2-9151-6B5FC46F6C70}" srcOrd="0" destOrd="0" presId="urn:microsoft.com/office/officeart/2005/8/layout/list1#6"/>
    <dgm:cxn modelId="{484D56DC-73CF-4F39-A5CF-8ECA1E4D6B2A}" type="presParOf" srcId="{D3CA2889-E519-44B2-9151-6B5FC46F6C70}" destId="{9CDD4638-C22A-4BF0-B5C2-F0B320223BF5}" srcOrd="0" destOrd="0" presId="urn:microsoft.com/office/officeart/2005/8/layout/list1#6"/>
    <dgm:cxn modelId="{D1C2F668-4BE2-4232-A0E8-58338FB0D532}" type="presParOf" srcId="{D3CA2889-E519-44B2-9151-6B5FC46F6C70}" destId="{159CE6B5-EA23-41C2-9C20-4CCC336051CA}" srcOrd="1" destOrd="0" presId="urn:microsoft.com/office/officeart/2005/8/layout/list1#6"/>
    <dgm:cxn modelId="{D8C191E7-6BBC-4D48-A744-AA1021AE8CDC}" type="presParOf" srcId="{6E084A43-6A03-4477-A873-4392D0317043}" destId="{25E01457-AF70-4063-9C69-22B0B4100D3B}" srcOrd="1" destOrd="0" presId="urn:microsoft.com/office/officeart/2005/8/layout/list1#6"/>
    <dgm:cxn modelId="{614D0534-740C-4532-A07C-8107579F9AB0}" type="presParOf" srcId="{6E084A43-6A03-4477-A873-4392D0317043}" destId="{533D4C02-44E2-40B7-B392-BA31083D102D}" srcOrd="2" destOrd="0" presId="urn:microsoft.com/office/officeart/2005/8/layout/list1#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3DBFE673-4495-4BBC-B011-A8CB70C34B65}" type="doc">
      <dgm:prSet loTypeId="urn:microsoft.com/office/officeart/2005/8/layout/list1#7" loCatId="list" qsTypeId="urn:microsoft.com/office/officeart/2005/8/quickstyle/simple1#27" qsCatId="simple" csTypeId="urn:microsoft.com/office/officeart/2005/8/colors/accent1_2#23" csCatId="accent1" phldr="1"/>
      <dgm:spPr/>
      <dgm:t>
        <a:bodyPr/>
        <a:lstStyle/>
        <a:p>
          <a:endParaRPr lang="es-MX"/>
        </a:p>
      </dgm:t>
    </dgm:pt>
    <dgm:pt modelId="{61952DB8-FDE3-48C2-9E63-4EDB325016D1}">
      <dgm:prSet phldrT="[Texto]"/>
      <dgm:spPr/>
      <dgm:t>
        <a:bodyPr/>
        <a:lstStyle/>
        <a:p>
          <a:r>
            <a:rPr lang="es-MX" dirty="0"/>
            <a:t>Naturaleza jurídica </a:t>
          </a:r>
          <a:r>
            <a:rPr lang="es-ES" dirty="0"/>
            <a:t>(LMIMEEQ 10.IV, 18, 93 y 94)</a:t>
          </a:r>
          <a:endParaRPr lang="es-MX" dirty="0"/>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a:t>
          </a:r>
          <a:r>
            <a:rPr lang="es-ES" dirty="0"/>
            <a:t>(LMIMEEQ 24)</a:t>
          </a:r>
          <a:endParaRPr lang="es-MX" dirty="0"/>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Particularidades </a:t>
          </a:r>
          <a:r>
            <a:rPr lang="es-MX" b="0" dirty="0"/>
            <a:t>(LMIMEEQ 94 y 96)</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local, por el que la candidatura, partido político o coalición interesadas harán valer las causas de nulidad que podrán afectar la votación emitida en casilla y, en consecuencia, los resultados de los cómputos de la elección impugnada o la elección en un municipio, distrito electoral o en el estado.</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MX" dirty="0"/>
            <a:t>4 días para su interposición.</a:t>
          </a:r>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1" dirty="0"/>
            <a:t>Las reglas del recurso de apelación regirán la tramitación del Juicio </a:t>
          </a:r>
          <a:r>
            <a:rPr lang="es-MX" b="1" dirty="0"/>
            <a:t>de nulidad.</a:t>
          </a:r>
          <a:r>
            <a:rPr lang="es-MX" b="0" dirty="0"/>
            <a:t> </a:t>
          </a:r>
          <a:endParaRPr lang="es-MX" b="1"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19478FCB-A1D6-4673-9A1F-1C215A834B88}" type="presOf" srcId="{47BA15B1-4302-4DFB-97F0-22E55B831B67}" destId="{98B0D70A-6319-442F-8F6A-0BE56CEA0016}" srcOrd="0" destOrd="0" presId="urn:microsoft.com/office/officeart/2005/8/layout/list1#7"/>
    <dgm:cxn modelId="{32F3732F-EB1E-488E-B44B-CB6428EE6D32}" type="presOf" srcId="{CAEA622E-E6EB-45AC-994E-DD31484BC0E6}" destId="{533D4C02-44E2-40B7-B392-BA31083D102D}" srcOrd="0" destOrd="0" presId="urn:microsoft.com/office/officeart/2005/8/layout/list1#7"/>
    <dgm:cxn modelId="{9C073C61-798F-46FC-A6B6-AD34ED0DC7C2}" srcId="{3DBFE673-4495-4BBC-B011-A8CB70C34B65}" destId="{61952DB8-FDE3-48C2-9E63-4EDB325016D1}" srcOrd="0" destOrd="0" parTransId="{665C5B29-DBA5-4674-96D0-5803EEF0B5A5}" sibTransId="{E3FF49F3-FD5B-4D82-BF2C-1350D2CBC74B}"/>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1" destOrd="0" parTransId="{BF98A34A-9A7C-4552-B60C-25404E0D953D}" sibTransId="{50F00DC0-D0AD-46D3-81CA-DEB8CD245791}"/>
    <dgm:cxn modelId="{9D45BE59-E5FB-4987-83DC-7C43E3E05C20}" type="presOf" srcId="{61952DB8-FDE3-48C2-9E63-4EDB325016D1}" destId="{9CDD4638-C22A-4BF0-B5C2-F0B320223BF5}" srcOrd="0" destOrd="0" presId="urn:microsoft.com/office/officeart/2005/8/layout/list1#7"/>
    <dgm:cxn modelId="{41938456-54B7-40DB-A089-09C76048C14D}" type="presOf" srcId="{47BA15B1-4302-4DFB-97F0-22E55B831B67}" destId="{12A490E7-9D1B-4B37-9AA4-B8D82661747C}" srcOrd="1" destOrd="0" presId="urn:microsoft.com/office/officeart/2005/8/layout/list1#7"/>
    <dgm:cxn modelId="{7A54173F-09E5-4DA2-A11D-1DB46C282591}" type="presOf" srcId="{22E43056-F98B-4AD5-8E8A-BE367EA4ED7E}" destId="{980732E3-474F-4169-9ED3-B33E744E10A5}" srcOrd="0" destOrd="0" presId="urn:microsoft.com/office/officeart/2005/8/layout/list1#7"/>
    <dgm:cxn modelId="{E38BE5F3-3BCF-4E69-9419-63B3EEC55134}" type="presOf" srcId="{61952DB8-FDE3-48C2-9E63-4EDB325016D1}" destId="{159CE6B5-EA23-41C2-9C20-4CCC336051CA}" srcOrd="1" destOrd="0" presId="urn:microsoft.com/office/officeart/2005/8/layout/list1#7"/>
    <dgm:cxn modelId="{C4EC1FF3-331D-46BC-B9E3-2C264EB67F5E}" type="presOf" srcId="{3DBFE673-4495-4BBC-B011-A8CB70C34B65}" destId="{6E084A43-6A03-4477-A873-4392D0317043}" srcOrd="0" destOrd="0" presId="urn:microsoft.com/office/officeart/2005/8/layout/list1#7"/>
    <dgm:cxn modelId="{98B329BA-B299-4C85-9A03-CDE1F1F0AF80}" srcId="{3DBFE673-4495-4BBC-B011-A8CB70C34B65}" destId="{3EACDF54-BBA5-4E3C-831E-4C993EAF1F07}" srcOrd="2" destOrd="0" parTransId="{392D5A66-C69A-4235-8F74-AC559CF0986E}" sibTransId="{B52B5E59-A326-4CE3-A72F-014A9F762630}"/>
    <dgm:cxn modelId="{BE60E9DA-6CD2-48CE-BD56-64DF36433707}" type="presOf" srcId="{3EACDF54-BBA5-4E3C-831E-4C993EAF1F07}" destId="{2CF4CB2C-D1BC-4BD0-B36D-86E79356A1C8}" srcOrd="1" destOrd="0" presId="urn:microsoft.com/office/officeart/2005/8/layout/list1#7"/>
    <dgm:cxn modelId="{C22B17D6-5CBB-4591-AA16-A3EAF841A177}" type="presOf" srcId="{125D488A-AF58-4A9F-95C9-F96F55A421FF}" destId="{591621DC-6DF6-4AEF-9FD7-B1B758689010}" srcOrd="0" destOrd="0" presId="urn:microsoft.com/office/officeart/2005/8/layout/list1#7"/>
    <dgm:cxn modelId="{CFBCA3EC-2F95-4093-9AAE-5F303F919898}" srcId="{61952DB8-FDE3-48C2-9E63-4EDB325016D1}" destId="{CAEA622E-E6EB-45AC-994E-DD31484BC0E6}" srcOrd="0" destOrd="0" parTransId="{E85BD5F2-7886-43DB-A345-7CF58C9E4CA7}" sibTransId="{CE528ED1-617F-4EC9-BDC4-03E8D380529F}"/>
    <dgm:cxn modelId="{7F7D5AB3-34AE-45D7-83E0-85E47E530CDA}" type="presOf" srcId="{3EACDF54-BBA5-4E3C-831E-4C993EAF1F07}" destId="{F5B9176D-3135-4AA3-A685-65CF15AB6303}" srcOrd="0" destOrd="0" presId="urn:microsoft.com/office/officeart/2005/8/layout/list1#7"/>
    <dgm:cxn modelId="{846611A5-CC79-418F-AC93-FD03E2D69639}" srcId="{3EACDF54-BBA5-4E3C-831E-4C993EAF1F07}" destId="{22E43056-F98B-4AD5-8E8A-BE367EA4ED7E}" srcOrd="0" destOrd="0" parTransId="{96BCDF25-CFEA-411B-B02C-25380C27031A}" sibTransId="{E9070493-F093-4415-967D-04B9484CF4AE}"/>
    <dgm:cxn modelId="{505FD2C5-B8BB-4FD3-A298-6BB91C74FB13}" type="presParOf" srcId="{6E084A43-6A03-4477-A873-4392D0317043}" destId="{D3CA2889-E519-44B2-9151-6B5FC46F6C70}" srcOrd="0" destOrd="0" presId="urn:microsoft.com/office/officeart/2005/8/layout/list1#7"/>
    <dgm:cxn modelId="{3ED45E0C-91C0-4D0B-B81C-7BC0C66B47E5}" type="presParOf" srcId="{D3CA2889-E519-44B2-9151-6B5FC46F6C70}" destId="{9CDD4638-C22A-4BF0-B5C2-F0B320223BF5}" srcOrd="0" destOrd="0" presId="urn:microsoft.com/office/officeart/2005/8/layout/list1#7"/>
    <dgm:cxn modelId="{B55A6AAB-53EF-4DA4-A55A-6173D140D214}" type="presParOf" srcId="{D3CA2889-E519-44B2-9151-6B5FC46F6C70}" destId="{159CE6B5-EA23-41C2-9C20-4CCC336051CA}" srcOrd="1" destOrd="0" presId="urn:microsoft.com/office/officeart/2005/8/layout/list1#7"/>
    <dgm:cxn modelId="{CBC47F0F-666A-480D-A2A6-6384701A5DC4}" type="presParOf" srcId="{6E084A43-6A03-4477-A873-4392D0317043}" destId="{25E01457-AF70-4063-9C69-22B0B4100D3B}" srcOrd="1" destOrd="0" presId="urn:microsoft.com/office/officeart/2005/8/layout/list1#7"/>
    <dgm:cxn modelId="{28454E33-EF06-45F4-ACDF-D854F93F9055}" type="presParOf" srcId="{6E084A43-6A03-4477-A873-4392D0317043}" destId="{533D4C02-44E2-40B7-B392-BA31083D102D}" srcOrd="2" destOrd="0" presId="urn:microsoft.com/office/officeart/2005/8/layout/list1#7"/>
    <dgm:cxn modelId="{C97C40DB-3631-4E62-9DF4-2A4EFAAE651C}" type="presParOf" srcId="{6E084A43-6A03-4477-A873-4392D0317043}" destId="{BF4E1263-7100-40EA-99E6-457478333202}" srcOrd="3" destOrd="0" presId="urn:microsoft.com/office/officeart/2005/8/layout/list1#7"/>
    <dgm:cxn modelId="{049FC73F-DFF1-4DC8-97DA-FFBDEE86A60B}" type="presParOf" srcId="{6E084A43-6A03-4477-A873-4392D0317043}" destId="{D270B18D-378B-4BE4-AA86-6A535591C6DA}" srcOrd="4" destOrd="0" presId="urn:microsoft.com/office/officeart/2005/8/layout/list1#7"/>
    <dgm:cxn modelId="{4633F3CA-3971-4EF0-937C-F3184922F57D}" type="presParOf" srcId="{D270B18D-378B-4BE4-AA86-6A535591C6DA}" destId="{98B0D70A-6319-442F-8F6A-0BE56CEA0016}" srcOrd="0" destOrd="0" presId="urn:microsoft.com/office/officeart/2005/8/layout/list1#7"/>
    <dgm:cxn modelId="{D518CCAF-A199-4966-ACDD-4B56D3DF04C1}" type="presParOf" srcId="{D270B18D-378B-4BE4-AA86-6A535591C6DA}" destId="{12A490E7-9D1B-4B37-9AA4-B8D82661747C}" srcOrd="1" destOrd="0" presId="urn:microsoft.com/office/officeart/2005/8/layout/list1#7"/>
    <dgm:cxn modelId="{DF05B31C-3AB7-4429-9DF9-8EB07CF57226}" type="presParOf" srcId="{6E084A43-6A03-4477-A873-4392D0317043}" destId="{F8A231D6-C60F-41C5-A304-357F31BAEBC4}" srcOrd="5" destOrd="0" presId="urn:microsoft.com/office/officeart/2005/8/layout/list1#7"/>
    <dgm:cxn modelId="{A6EA5F9E-C0D7-4B34-93F2-B3CA17186BD3}" type="presParOf" srcId="{6E084A43-6A03-4477-A873-4392D0317043}" destId="{591621DC-6DF6-4AEF-9FD7-B1B758689010}" srcOrd="6" destOrd="0" presId="urn:microsoft.com/office/officeart/2005/8/layout/list1#7"/>
    <dgm:cxn modelId="{9E9B75F1-F7BF-4159-9441-B9164BB3FCA3}" type="presParOf" srcId="{6E084A43-6A03-4477-A873-4392D0317043}" destId="{E76A0FA1-2B42-4D64-9E8D-79EDA32F932F}" srcOrd="7" destOrd="0" presId="urn:microsoft.com/office/officeart/2005/8/layout/list1#7"/>
    <dgm:cxn modelId="{A6EB55B3-92AE-4CBB-B1C0-7DD676AB044A}" type="presParOf" srcId="{6E084A43-6A03-4477-A873-4392D0317043}" destId="{3C259995-19B4-4E8C-85ED-77E1B8C6A1A8}" srcOrd="8" destOrd="0" presId="urn:microsoft.com/office/officeart/2005/8/layout/list1#7"/>
    <dgm:cxn modelId="{9059202E-B5BB-4354-8C21-24771EC492D2}" type="presParOf" srcId="{3C259995-19B4-4E8C-85ED-77E1B8C6A1A8}" destId="{F5B9176D-3135-4AA3-A685-65CF15AB6303}" srcOrd="0" destOrd="0" presId="urn:microsoft.com/office/officeart/2005/8/layout/list1#7"/>
    <dgm:cxn modelId="{9A64C9B3-ED19-4A6D-8EBA-177583E14DE6}" type="presParOf" srcId="{3C259995-19B4-4E8C-85ED-77E1B8C6A1A8}" destId="{2CF4CB2C-D1BC-4BD0-B36D-86E79356A1C8}" srcOrd="1" destOrd="0" presId="urn:microsoft.com/office/officeart/2005/8/layout/list1#7"/>
    <dgm:cxn modelId="{E97454F7-BE30-4A8F-9615-F1AA08873B33}" type="presParOf" srcId="{6E084A43-6A03-4477-A873-4392D0317043}" destId="{126464C5-6D5F-40B4-9852-86EBA0DE7643}" srcOrd="9" destOrd="0" presId="urn:microsoft.com/office/officeart/2005/8/layout/list1#7"/>
    <dgm:cxn modelId="{FB1F8CF7-6597-4491-88DC-A4A38D85FDFC}" type="presParOf" srcId="{6E084A43-6A03-4477-A873-4392D0317043}" destId="{980732E3-474F-4169-9ED3-B33E744E10A5}" srcOrd="10" destOrd="0" presId="urn:microsoft.com/office/officeart/2005/8/layout/list1#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3DBFE673-4495-4BBC-B011-A8CB70C34B65}" type="doc">
      <dgm:prSet loTypeId="urn:microsoft.com/office/officeart/2005/8/layout/list1#8" loCatId="list" qsTypeId="urn:microsoft.com/office/officeart/2005/8/quickstyle/simple1#28" qsCatId="simple" csTypeId="urn:microsoft.com/office/officeart/2005/8/colors/accent1_2#24" csCatId="accent1" phldr="1"/>
      <dgm:spPr/>
      <dgm:t>
        <a:bodyPr/>
        <a:lstStyle/>
        <a:p>
          <a:endParaRPr lang="es-MX"/>
        </a:p>
      </dgm:t>
    </dgm:pt>
    <dgm:pt modelId="{61952DB8-FDE3-48C2-9E63-4EDB325016D1}">
      <dgm:prSet phldrT="[Texto]"/>
      <dgm:spPr/>
      <dgm:t>
        <a:bodyPr/>
        <a:lstStyle/>
        <a:p>
          <a:r>
            <a:rPr lang="es-MX" dirty="0"/>
            <a:t>Autoridad competente para resolver </a:t>
          </a:r>
          <a:r>
            <a:rPr lang="es-ES" dirty="0"/>
            <a:t>(LMIMEEQ 14.II, 72 y 94)</a:t>
          </a:r>
          <a:endParaRPr lang="es-MX" dirty="0"/>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Oponible contra (LMIMEEQ 93)</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CAEA622E-E6EB-45AC-994E-DD31484BC0E6}">
      <dgm:prSet/>
      <dgm:spPr/>
      <dgm:t>
        <a:bodyPr/>
        <a:lstStyle/>
        <a:p>
          <a:pPr algn="just"/>
          <a:r>
            <a:rPr lang="es-ES" dirty="0"/>
            <a:t>El TEEQ es la autoridad competente para conocer y resolver sobre el juicio de nulidad; el cual se interpondrá por conducto de la autoridad u órgano electoral señalado como responsable.</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Las causas de nulidad se harán valer por la candidatura, partido político o coalición interesadas, a través del juicio de nulidad, por el que únicamente podrán impugnarse los resultados de los cómputos que tengan el carácter de definitivos y firmes, entendiendo por estos los que no dependan de ningún acto posterior de cómputo para su configuración final y, por tanto, sirvan de sustento a la declaración de validez y otorgamiento de la constancia de mayoría de la elección </a:t>
          </a:r>
          <a:r>
            <a:rPr lang="es-MX" dirty="0"/>
            <a:t>que corresponda.</a:t>
          </a:r>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2"/>
      <dgm:spPr/>
      <dgm:t>
        <a:bodyPr/>
        <a:lstStyle/>
        <a:p>
          <a:endParaRPr lang="es-MX"/>
        </a:p>
      </dgm:t>
    </dgm:pt>
    <dgm:pt modelId="{159CE6B5-EA23-41C2-9C20-4CCC336051CA}" type="pres">
      <dgm:prSet presAssocID="{61952DB8-FDE3-48C2-9E63-4EDB325016D1}" presName="parentText" presStyleLbl="node1" presStyleIdx="0" presStyleCnt="2" custScaleX="142857">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2">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2"/>
      <dgm:spPr/>
      <dgm:t>
        <a:bodyPr/>
        <a:lstStyle/>
        <a:p>
          <a:endParaRPr lang="es-MX"/>
        </a:p>
      </dgm:t>
    </dgm:pt>
    <dgm:pt modelId="{12A490E7-9D1B-4B37-9AA4-B8D82661747C}" type="pres">
      <dgm:prSet presAssocID="{47BA15B1-4302-4DFB-97F0-22E55B831B67}" presName="parentText" presStyleLbl="node1" presStyleIdx="1" presStyleCnt="2" custScaleX="142857">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2" custLinFactNeighborX="-671" custLinFactNeighborY="-31360">
        <dgm:presLayoutVars>
          <dgm:bulletEnabled val="1"/>
        </dgm:presLayoutVars>
      </dgm:prSet>
      <dgm:spPr/>
      <dgm:t>
        <a:bodyPr/>
        <a:lstStyle/>
        <a:p>
          <a:endParaRPr lang="es-MX"/>
        </a:p>
      </dgm:t>
    </dgm:pt>
  </dgm:ptLst>
  <dgm:cxnLst>
    <dgm:cxn modelId="{9C073C61-798F-46FC-A6B6-AD34ED0DC7C2}" srcId="{3DBFE673-4495-4BBC-B011-A8CB70C34B65}" destId="{61952DB8-FDE3-48C2-9E63-4EDB325016D1}" srcOrd="0" destOrd="0" parTransId="{665C5B29-DBA5-4674-96D0-5803EEF0B5A5}" sibTransId="{E3FF49F3-FD5B-4D82-BF2C-1350D2CBC74B}"/>
    <dgm:cxn modelId="{01D5258E-5FE4-4487-BFB5-E507103E0189}" srcId="{47BA15B1-4302-4DFB-97F0-22E55B831B67}" destId="{125D488A-AF58-4A9F-95C9-F96F55A421FF}" srcOrd="0" destOrd="0" parTransId="{7C34A458-65EB-4CBE-8C67-3CCCE5492AFB}" sibTransId="{5AB77C44-32A4-45EC-B677-E4B9FE55FB35}"/>
    <dgm:cxn modelId="{1D702A89-D52C-40B8-9999-8AAFB3E08E3D}" type="presOf" srcId="{3DBFE673-4495-4BBC-B011-A8CB70C34B65}" destId="{6E084A43-6A03-4477-A873-4392D0317043}" srcOrd="0" destOrd="0" presId="urn:microsoft.com/office/officeart/2005/8/layout/list1#8"/>
    <dgm:cxn modelId="{CB670EDB-A298-4AC6-B32A-E2EC740E35E4}" srcId="{3DBFE673-4495-4BBC-B011-A8CB70C34B65}" destId="{47BA15B1-4302-4DFB-97F0-22E55B831B67}" srcOrd="1" destOrd="0" parTransId="{BF98A34A-9A7C-4552-B60C-25404E0D953D}" sibTransId="{50F00DC0-D0AD-46D3-81CA-DEB8CD245791}"/>
    <dgm:cxn modelId="{B0A082B4-4AA9-4D82-A2FD-6F7E60080847}" type="presOf" srcId="{125D488A-AF58-4A9F-95C9-F96F55A421FF}" destId="{591621DC-6DF6-4AEF-9FD7-B1B758689010}" srcOrd="0" destOrd="0" presId="urn:microsoft.com/office/officeart/2005/8/layout/list1#8"/>
    <dgm:cxn modelId="{15EADA1A-0FA9-4F3B-9309-4FD736D8273A}" type="presOf" srcId="{CAEA622E-E6EB-45AC-994E-DD31484BC0E6}" destId="{533D4C02-44E2-40B7-B392-BA31083D102D}" srcOrd="0" destOrd="0" presId="urn:microsoft.com/office/officeart/2005/8/layout/list1#8"/>
    <dgm:cxn modelId="{2B38463C-481D-4858-871A-800287E88DB5}" type="presOf" srcId="{47BA15B1-4302-4DFB-97F0-22E55B831B67}" destId="{12A490E7-9D1B-4B37-9AA4-B8D82661747C}" srcOrd="1" destOrd="0" presId="urn:microsoft.com/office/officeart/2005/8/layout/list1#8"/>
    <dgm:cxn modelId="{425505B5-38CD-495A-B0C2-F96389767C9C}" type="presOf" srcId="{47BA15B1-4302-4DFB-97F0-22E55B831B67}" destId="{98B0D70A-6319-442F-8F6A-0BE56CEA0016}" srcOrd="0" destOrd="0" presId="urn:microsoft.com/office/officeart/2005/8/layout/list1#8"/>
    <dgm:cxn modelId="{B23096BB-AB5E-4077-A24F-0F39CC45B60D}" type="presOf" srcId="{61952DB8-FDE3-48C2-9E63-4EDB325016D1}" destId="{159CE6B5-EA23-41C2-9C20-4CCC336051CA}" srcOrd="1" destOrd="0" presId="urn:microsoft.com/office/officeart/2005/8/layout/list1#8"/>
    <dgm:cxn modelId="{C3513809-7F49-404E-A98E-6784E4149611}" type="presOf" srcId="{61952DB8-FDE3-48C2-9E63-4EDB325016D1}" destId="{9CDD4638-C22A-4BF0-B5C2-F0B320223BF5}" srcOrd="0" destOrd="0" presId="urn:microsoft.com/office/officeart/2005/8/layout/list1#8"/>
    <dgm:cxn modelId="{CFBCA3EC-2F95-4093-9AAE-5F303F919898}" srcId="{61952DB8-FDE3-48C2-9E63-4EDB325016D1}" destId="{CAEA622E-E6EB-45AC-994E-DD31484BC0E6}" srcOrd="0" destOrd="0" parTransId="{E85BD5F2-7886-43DB-A345-7CF58C9E4CA7}" sibTransId="{CE528ED1-617F-4EC9-BDC4-03E8D380529F}"/>
    <dgm:cxn modelId="{76073922-69B4-4CC1-8FCE-92A77A3FA7FC}" type="presParOf" srcId="{6E084A43-6A03-4477-A873-4392D0317043}" destId="{D3CA2889-E519-44B2-9151-6B5FC46F6C70}" srcOrd="0" destOrd="0" presId="urn:microsoft.com/office/officeart/2005/8/layout/list1#8"/>
    <dgm:cxn modelId="{17B7A8ED-7F67-4540-A3A5-9A7B4916AA7E}" type="presParOf" srcId="{D3CA2889-E519-44B2-9151-6B5FC46F6C70}" destId="{9CDD4638-C22A-4BF0-B5C2-F0B320223BF5}" srcOrd="0" destOrd="0" presId="urn:microsoft.com/office/officeart/2005/8/layout/list1#8"/>
    <dgm:cxn modelId="{6B482A05-6DF6-46A9-BE1D-8BB06433D8A3}" type="presParOf" srcId="{D3CA2889-E519-44B2-9151-6B5FC46F6C70}" destId="{159CE6B5-EA23-41C2-9C20-4CCC336051CA}" srcOrd="1" destOrd="0" presId="urn:microsoft.com/office/officeart/2005/8/layout/list1#8"/>
    <dgm:cxn modelId="{00A561C5-F7B6-420C-BBFA-A5B9C9A29723}" type="presParOf" srcId="{6E084A43-6A03-4477-A873-4392D0317043}" destId="{25E01457-AF70-4063-9C69-22B0B4100D3B}" srcOrd="1" destOrd="0" presId="urn:microsoft.com/office/officeart/2005/8/layout/list1#8"/>
    <dgm:cxn modelId="{A5B07EB2-7DAD-4DD6-9592-3BF4BB00AA5A}" type="presParOf" srcId="{6E084A43-6A03-4477-A873-4392D0317043}" destId="{533D4C02-44E2-40B7-B392-BA31083D102D}" srcOrd="2" destOrd="0" presId="urn:microsoft.com/office/officeart/2005/8/layout/list1#8"/>
    <dgm:cxn modelId="{9728C1D7-DCB7-413B-9058-0727DADE5182}" type="presParOf" srcId="{6E084A43-6A03-4477-A873-4392D0317043}" destId="{BF4E1263-7100-40EA-99E6-457478333202}" srcOrd="3" destOrd="0" presId="urn:microsoft.com/office/officeart/2005/8/layout/list1#8"/>
    <dgm:cxn modelId="{6F9837AD-7B7F-4A9A-B823-E7AF19611AD5}" type="presParOf" srcId="{6E084A43-6A03-4477-A873-4392D0317043}" destId="{D270B18D-378B-4BE4-AA86-6A535591C6DA}" srcOrd="4" destOrd="0" presId="urn:microsoft.com/office/officeart/2005/8/layout/list1#8"/>
    <dgm:cxn modelId="{D5E198D4-9303-449A-B1EE-CD5F60DF04DE}" type="presParOf" srcId="{D270B18D-378B-4BE4-AA86-6A535591C6DA}" destId="{98B0D70A-6319-442F-8F6A-0BE56CEA0016}" srcOrd="0" destOrd="0" presId="urn:microsoft.com/office/officeart/2005/8/layout/list1#8"/>
    <dgm:cxn modelId="{E23AF1FA-DF48-47BD-B62C-334EF393B5DA}" type="presParOf" srcId="{D270B18D-378B-4BE4-AA86-6A535591C6DA}" destId="{12A490E7-9D1B-4B37-9AA4-B8D82661747C}" srcOrd="1" destOrd="0" presId="urn:microsoft.com/office/officeart/2005/8/layout/list1#8"/>
    <dgm:cxn modelId="{A0EEF49C-84E9-4111-B1E7-ABA42429BB85}" type="presParOf" srcId="{6E084A43-6A03-4477-A873-4392D0317043}" destId="{F8A231D6-C60F-41C5-A304-357F31BAEBC4}" srcOrd="5" destOrd="0" presId="urn:microsoft.com/office/officeart/2005/8/layout/list1#8"/>
    <dgm:cxn modelId="{CE0094C8-F4F7-43AA-83D0-6512BCEF8C86}" type="presParOf" srcId="{6E084A43-6A03-4477-A873-4392D0317043}" destId="{591621DC-6DF6-4AEF-9FD7-B1B758689010}" srcOrd="6" destOrd="0" presId="urn:microsoft.com/office/officeart/2005/8/layout/list1#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7B74C18-0BF8-4577-AB7C-3380319CC88D}" type="doc">
      <dgm:prSet loTypeId="urn:microsoft.com/office/officeart/2005/8/layout/default#1" loCatId="list" qsTypeId="urn:microsoft.com/office/officeart/2005/8/quickstyle/simple1#3" qsCatId="simple" csTypeId="urn:microsoft.com/office/officeart/2005/8/colors/accent1_2#3" csCatId="accent1" phldr="1"/>
      <dgm:spPr/>
      <dgm:t>
        <a:bodyPr/>
        <a:lstStyle/>
        <a:p>
          <a:endParaRPr lang="es-MX"/>
        </a:p>
      </dgm:t>
    </dgm:pt>
    <dgm:pt modelId="{BFCFD52D-8032-4FE1-ABE0-4BFED5684A25}">
      <dgm:prSet phldrT="[Texto]"/>
      <dgm:spPr/>
      <dgm:t>
        <a:bodyPr/>
        <a:lstStyle/>
        <a:p>
          <a:r>
            <a:rPr lang="es-MX" dirty="0"/>
            <a:t>LGSMIME (ámbito local)</a:t>
          </a:r>
        </a:p>
      </dgm:t>
    </dgm:pt>
    <dgm:pt modelId="{DC36C90D-4692-404D-AC17-AE177C6AEF43}" type="parTrans" cxnId="{1E4637C8-3C6A-4606-A527-68330893F083}">
      <dgm:prSet/>
      <dgm:spPr/>
      <dgm:t>
        <a:bodyPr/>
        <a:lstStyle/>
        <a:p>
          <a:endParaRPr lang="es-MX"/>
        </a:p>
      </dgm:t>
    </dgm:pt>
    <dgm:pt modelId="{915FEBD5-C9F5-4C34-995B-A5EC0523695C}" type="sibTrans" cxnId="{1E4637C8-3C6A-4606-A527-68330893F083}">
      <dgm:prSet/>
      <dgm:spPr/>
      <dgm:t>
        <a:bodyPr/>
        <a:lstStyle/>
        <a:p>
          <a:endParaRPr lang="es-MX"/>
        </a:p>
      </dgm:t>
    </dgm:pt>
    <dgm:pt modelId="{4E6DA772-3E89-4532-80EF-163DA59A75C0}">
      <dgm:prSet phldrT="[Texto]"/>
      <dgm:spPr/>
      <dgm:t>
        <a:bodyPr/>
        <a:lstStyle/>
        <a:p>
          <a:r>
            <a:rPr lang="es-MX" dirty="0"/>
            <a:t>Código Federal de Procedimientos Civiles (ámbito federal)</a:t>
          </a:r>
        </a:p>
      </dgm:t>
    </dgm:pt>
    <dgm:pt modelId="{10D05665-6D03-4A50-A83A-E6FF76D1ECCB}" type="parTrans" cxnId="{53AA0D31-A864-445C-8AAF-8C73016E615F}">
      <dgm:prSet/>
      <dgm:spPr/>
      <dgm:t>
        <a:bodyPr/>
        <a:lstStyle/>
        <a:p>
          <a:endParaRPr lang="es-MX"/>
        </a:p>
      </dgm:t>
    </dgm:pt>
    <dgm:pt modelId="{A14713B3-703E-4AAF-BBA6-33485364714C}" type="sibTrans" cxnId="{53AA0D31-A864-445C-8AAF-8C73016E615F}">
      <dgm:prSet/>
      <dgm:spPr/>
      <dgm:t>
        <a:bodyPr/>
        <a:lstStyle/>
        <a:p>
          <a:endParaRPr lang="es-MX"/>
        </a:p>
      </dgm:t>
    </dgm:pt>
    <dgm:pt modelId="{31555C64-1B70-43A3-AC4B-02E3A8285C0D}">
      <dgm:prSet phldrT="[Texto]"/>
      <dgm:spPr/>
      <dgm:t>
        <a:bodyPr/>
        <a:lstStyle/>
        <a:p>
          <a:r>
            <a:rPr lang="es-MX" dirty="0"/>
            <a:t>Principios generales del derecho (ámbito federal y local)</a:t>
          </a:r>
        </a:p>
      </dgm:t>
    </dgm:pt>
    <dgm:pt modelId="{C8779928-D5DF-482C-BC91-B4387067ACDF}" type="parTrans" cxnId="{546CAC23-96AA-4991-8A4B-84A240908557}">
      <dgm:prSet/>
      <dgm:spPr/>
      <dgm:t>
        <a:bodyPr/>
        <a:lstStyle/>
        <a:p>
          <a:endParaRPr lang="es-MX"/>
        </a:p>
      </dgm:t>
    </dgm:pt>
    <dgm:pt modelId="{0092E839-F83B-4CD6-B414-2E5E67F2C1CD}" type="sibTrans" cxnId="{546CAC23-96AA-4991-8A4B-84A240908557}">
      <dgm:prSet/>
      <dgm:spPr/>
      <dgm:t>
        <a:bodyPr/>
        <a:lstStyle/>
        <a:p>
          <a:endParaRPr lang="es-MX"/>
        </a:p>
      </dgm:t>
    </dgm:pt>
    <dgm:pt modelId="{EED01BBE-7F17-4CE8-A831-57C59E7E9995}">
      <dgm:prSet/>
      <dgm:spPr/>
      <dgm:t>
        <a:bodyPr/>
        <a:lstStyle/>
        <a:p>
          <a:r>
            <a:rPr lang="es-MX" dirty="0"/>
            <a:t>Código de Procedimientos Civiles del estado de Querétaro (ámbito local)</a:t>
          </a:r>
        </a:p>
      </dgm:t>
    </dgm:pt>
    <dgm:pt modelId="{5A523404-1DE3-425C-A9DB-6249BAE8A53B}" type="parTrans" cxnId="{45A3E307-A775-4450-9FE1-9D4D0681D9D0}">
      <dgm:prSet/>
      <dgm:spPr/>
    </dgm:pt>
    <dgm:pt modelId="{5C3DD6AF-B867-495A-93B0-99E2B786AECB}" type="sibTrans" cxnId="{45A3E307-A775-4450-9FE1-9D4D0681D9D0}">
      <dgm:prSet/>
      <dgm:spPr/>
    </dgm:pt>
    <dgm:pt modelId="{BBE6255E-CF2E-4F29-9D02-C5617378E0D8}" type="pres">
      <dgm:prSet presAssocID="{57B74C18-0BF8-4577-AB7C-3380319CC88D}" presName="diagram" presStyleCnt="0">
        <dgm:presLayoutVars>
          <dgm:dir/>
          <dgm:resizeHandles val="exact"/>
        </dgm:presLayoutVars>
      </dgm:prSet>
      <dgm:spPr/>
      <dgm:t>
        <a:bodyPr/>
        <a:lstStyle/>
        <a:p>
          <a:endParaRPr lang="es-MX"/>
        </a:p>
      </dgm:t>
    </dgm:pt>
    <dgm:pt modelId="{EECBCF38-4A42-4D46-AADD-69991AC6525D}" type="pres">
      <dgm:prSet presAssocID="{BFCFD52D-8032-4FE1-ABE0-4BFED5684A25}" presName="node" presStyleLbl="node1" presStyleIdx="0" presStyleCnt="4">
        <dgm:presLayoutVars>
          <dgm:bulletEnabled val="1"/>
        </dgm:presLayoutVars>
      </dgm:prSet>
      <dgm:spPr/>
      <dgm:t>
        <a:bodyPr/>
        <a:lstStyle/>
        <a:p>
          <a:endParaRPr lang="es-MX"/>
        </a:p>
      </dgm:t>
    </dgm:pt>
    <dgm:pt modelId="{B7EC8CF6-50E4-4F1B-BB09-5F5D8115A5C3}" type="pres">
      <dgm:prSet presAssocID="{915FEBD5-C9F5-4C34-995B-A5EC0523695C}" presName="sibTrans" presStyleCnt="0"/>
      <dgm:spPr/>
    </dgm:pt>
    <dgm:pt modelId="{47EE4CF7-C8D0-4082-9E05-ACDFF1D279E5}" type="pres">
      <dgm:prSet presAssocID="{4E6DA772-3E89-4532-80EF-163DA59A75C0}" presName="node" presStyleLbl="node1" presStyleIdx="1" presStyleCnt="4">
        <dgm:presLayoutVars>
          <dgm:bulletEnabled val="1"/>
        </dgm:presLayoutVars>
      </dgm:prSet>
      <dgm:spPr/>
      <dgm:t>
        <a:bodyPr/>
        <a:lstStyle/>
        <a:p>
          <a:endParaRPr lang="es-MX"/>
        </a:p>
      </dgm:t>
    </dgm:pt>
    <dgm:pt modelId="{F2EF0F97-8988-4B11-A6EA-4C53FAC6291D}" type="pres">
      <dgm:prSet presAssocID="{A14713B3-703E-4AAF-BBA6-33485364714C}" presName="sibTrans" presStyleCnt="0"/>
      <dgm:spPr/>
    </dgm:pt>
    <dgm:pt modelId="{7B326356-980F-4847-A399-2160D28B672D}" type="pres">
      <dgm:prSet presAssocID="{31555C64-1B70-43A3-AC4B-02E3A8285C0D}" presName="node" presStyleLbl="node1" presStyleIdx="2" presStyleCnt="4">
        <dgm:presLayoutVars>
          <dgm:bulletEnabled val="1"/>
        </dgm:presLayoutVars>
      </dgm:prSet>
      <dgm:spPr/>
      <dgm:t>
        <a:bodyPr/>
        <a:lstStyle/>
        <a:p>
          <a:endParaRPr lang="es-MX"/>
        </a:p>
      </dgm:t>
    </dgm:pt>
    <dgm:pt modelId="{CA9F836B-A85C-4FE0-A2B5-C0AA69CB3124}" type="pres">
      <dgm:prSet presAssocID="{0092E839-F83B-4CD6-B414-2E5E67F2C1CD}" presName="sibTrans" presStyleCnt="0"/>
      <dgm:spPr/>
    </dgm:pt>
    <dgm:pt modelId="{37438CE8-67E4-4B5F-B7C9-5EBD2D8336B0}" type="pres">
      <dgm:prSet presAssocID="{EED01BBE-7F17-4CE8-A831-57C59E7E9995}" presName="node" presStyleLbl="node1" presStyleIdx="3" presStyleCnt="4">
        <dgm:presLayoutVars>
          <dgm:bulletEnabled val="1"/>
        </dgm:presLayoutVars>
      </dgm:prSet>
      <dgm:spPr/>
      <dgm:t>
        <a:bodyPr/>
        <a:lstStyle/>
        <a:p>
          <a:endParaRPr lang="es-MX"/>
        </a:p>
      </dgm:t>
    </dgm:pt>
  </dgm:ptLst>
  <dgm:cxnLst>
    <dgm:cxn modelId="{1E4637C8-3C6A-4606-A527-68330893F083}" srcId="{57B74C18-0BF8-4577-AB7C-3380319CC88D}" destId="{BFCFD52D-8032-4FE1-ABE0-4BFED5684A25}" srcOrd="0" destOrd="0" parTransId="{DC36C90D-4692-404D-AC17-AE177C6AEF43}" sibTransId="{915FEBD5-C9F5-4C34-995B-A5EC0523695C}"/>
    <dgm:cxn modelId="{92ED63F7-CE0F-4185-B893-AD591F0B3A14}" type="presOf" srcId="{31555C64-1B70-43A3-AC4B-02E3A8285C0D}" destId="{7B326356-980F-4847-A399-2160D28B672D}" srcOrd="0" destOrd="0" presId="urn:microsoft.com/office/officeart/2005/8/layout/default#1"/>
    <dgm:cxn modelId="{546CAC23-96AA-4991-8A4B-84A240908557}" srcId="{57B74C18-0BF8-4577-AB7C-3380319CC88D}" destId="{31555C64-1B70-43A3-AC4B-02E3A8285C0D}" srcOrd="2" destOrd="0" parTransId="{C8779928-D5DF-482C-BC91-B4387067ACDF}" sibTransId="{0092E839-F83B-4CD6-B414-2E5E67F2C1CD}"/>
    <dgm:cxn modelId="{BB8AC9F9-419A-46C9-B520-D88948E5E654}" type="presOf" srcId="{BFCFD52D-8032-4FE1-ABE0-4BFED5684A25}" destId="{EECBCF38-4A42-4D46-AADD-69991AC6525D}" srcOrd="0" destOrd="0" presId="urn:microsoft.com/office/officeart/2005/8/layout/default#1"/>
    <dgm:cxn modelId="{44DCFB3C-4A81-44E0-A568-690F718C346A}" type="presOf" srcId="{57B74C18-0BF8-4577-AB7C-3380319CC88D}" destId="{BBE6255E-CF2E-4F29-9D02-C5617378E0D8}" srcOrd="0" destOrd="0" presId="urn:microsoft.com/office/officeart/2005/8/layout/default#1"/>
    <dgm:cxn modelId="{919D2B54-DCD7-411F-881F-48F9C5C051A8}" type="presOf" srcId="{EED01BBE-7F17-4CE8-A831-57C59E7E9995}" destId="{37438CE8-67E4-4B5F-B7C9-5EBD2D8336B0}" srcOrd="0" destOrd="0" presId="urn:microsoft.com/office/officeart/2005/8/layout/default#1"/>
    <dgm:cxn modelId="{D97A4321-6C7E-4FBF-AC5A-2C1E7D58BA72}" type="presOf" srcId="{4E6DA772-3E89-4532-80EF-163DA59A75C0}" destId="{47EE4CF7-C8D0-4082-9E05-ACDFF1D279E5}" srcOrd="0" destOrd="0" presId="urn:microsoft.com/office/officeart/2005/8/layout/default#1"/>
    <dgm:cxn modelId="{53AA0D31-A864-445C-8AAF-8C73016E615F}" srcId="{57B74C18-0BF8-4577-AB7C-3380319CC88D}" destId="{4E6DA772-3E89-4532-80EF-163DA59A75C0}" srcOrd="1" destOrd="0" parTransId="{10D05665-6D03-4A50-A83A-E6FF76D1ECCB}" sibTransId="{A14713B3-703E-4AAF-BBA6-33485364714C}"/>
    <dgm:cxn modelId="{45A3E307-A775-4450-9FE1-9D4D0681D9D0}" srcId="{57B74C18-0BF8-4577-AB7C-3380319CC88D}" destId="{EED01BBE-7F17-4CE8-A831-57C59E7E9995}" srcOrd="3" destOrd="0" parTransId="{5A523404-1DE3-425C-A9DB-6249BAE8A53B}" sibTransId="{5C3DD6AF-B867-495A-93B0-99E2B786AECB}"/>
    <dgm:cxn modelId="{66DC7871-38EF-40C9-843D-D515291882BA}" type="presParOf" srcId="{BBE6255E-CF2E-4F29-9D02-C5617378E0D8}" destId="{EECBCF38-4A42-4D46-AADD-69991AC6525D}" srcOrd="0" destOrd="0" presId="urn:microsoft.com/office/officeart/2005/8/layout/default#1"/>
    <dgm:cxn modelId="{D2A92AE2-6EB3-4870-BFE7-E4F0CF2A3BEF}" type="presParOf" srcId="{BBE6255E-CF2E-4F29-9D02-C5617378E0D8}" destId="{B7EC8CF6-50E4-4F1B-BB09-5F5D8115A5C3}" srcOrd="1" destOrd="0" presId="urn:microsoft.com/office/officeart/2005/8/layout/default#1"/>
    <dgm:cxn modelId="{60A6C9BD-5658-4BCE-BAA8-B5583767973D}" type="presParOf" srcId="{BBE6255E-CF2E-4F29-9D02-C5617378E0D8}" destId="{47EE4CF7-C8D0-4082-9E05-ACDFF1D279E5}" srcOrd="2" destOrd="0" presId="urn:microsoft.com/office/officeart/2005/8/layout/default#1"/>
    <dgm:cxn modelId="{1DF9A653-DB35-408C-9C97-CB80EA103D90}" type="presParOf" srcId="{BBE6255E-CF2E-4F29-9D02-C5617378E0D8}" destId="{F2EF0F97-8988-4B11-A6EA-4C53FAC6291D}" srcOrd="3" destOrd="0" presId="urn:microsoft.com/office/officeart/2005/8/layout/default#1"/>
    <dgm:cxn modelId="{F4AC37E5-9DFE-4A1C-8552-7715CC178B9E}" type="presParOf" srcId="{BBE6255E-CF2E-4F29-9D02-C5617378E0D8}" destId="{7B326356-980F-4847-A399-2160D28B672D}" srcOrd="4" destOrd="0" presId="urn:microsoft.com/office/officeart/2005/8/layout/default#1"/>
    <dgm:cxn modelId="{A9877376-69CA-49F9-89B1-DD19E4B4BEC5}" type="presParOf" srcId="{BBE6255E-CF2E-4F29-9D02-C5617378E0D8}" destId="{CA9F836B-A85C-4FE0-A2B5-C0AA69CB3124}" srcOrd="5" destOrd="0" presId="urn:microsoft.com/office/officeart/2005/8/layout/default#1"/>
    <dgm:cxn modelId="{1F9B4E34-5DB6-43C0-A594-A3059E0FE38A}" type="presParOf" srcId="{BBE6255E-CF2E-4F29-9D02-C5617378E0D8}" destId="{37438CE8-67E4-4B5F-B7C9-5EBD2D8336B0}" srcOrd="6"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3DBFE673-4495-4BBC-B011-A8CB70C34B65}" type="doc">
      <dgm:prSet loTypeId="urn:microsoft.com/office/officeart/2005/8/layout/list1#9" loCatId="list" qsTypeId="urn:microsoft.com/office/officeart/2005/8/quickstyle/simple1#29" qsCatId="simple" csTypeId="urn:microsoft.com/office/officeart/2005/8/colors/accent1_2#25" csCatId="accent1" phldr="1"/>
      <dgm:spPr/>
      <dgm:t>
        <a:bodyPr/>
        <a:lstStyle/>
        <a:p>
          <a:endParaRPr lang="es-MX"/>
        </a:p>
      </dgm:t>
    </dgm:pt>
    <dgm:pt modelId="{47BA15B1-4302-4DFB-97F0-22E55B831B67}">
      <dgm:prSet phldrT="[Texto]" custT="1"/>
      <dgm:spPr/>
      <dgm:t>
        <a:bodyPr/>
        <a:lstStyle/>
        <a:p>
          <a:r>
            <a:rPr lang="es-MX" sz="1800" dirty="0"/>
            <a:t>Efectos y sentidos en contra de resultados y declaración de validez (LMIMEEQ 95)</a:t>
          </a:r>
          <a:endParaRPr lang="es-MX" sz="500" dirty="0"/>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1F7A78D9-FD4F-4358-9466-ADEAEDCAFE99}">
      <dgm:prSet custT="1"/>
      <dgm:spPr/>
      <dgm:t>
        <a:bodyPr/>
        <a:lstStyle/>
        <a:p>
          <a:pPr algn="just"/>
          <a:r>
            <a:rPr lang="es-ES" sz="1800" dirty="0"/>
            <a:t>Declarar la nulidad de la votación emitida en una o varias casillas, cuando se demuestre alguna de las causales previstas por la LMIMEEQ, en consecuencia, modificar el resultado de la o las actas </a:t>
          </a:r>
          <a:r>
            <a:rPr lang="es-MX" sz="1800" dirty="0"/>
            <a:t>de cómputo respectivas.</a:t>
          </a:r>
        </a:p>
      </dgm:t>
    </dgm:pt>
    <dgm:pt modelId="{27DC8688-DDA1-45BA-801B-5D80DEE22B21}" type="parTrans" cxnId="{DE192F63-267D-4C20-923A-91BDCDD19004}">
      <dgm:prSet/>
      <dgm:spPr/>
      <dgm:t>
        <a:bodyPr/>
        <a:lstStyle/>
        <a:p>
          <a:endParaRPr lang="es-MX"/>
        </a:p>
      </dgm:t>
    </dgm:pt>
    <dgm:pt modelId="{6F3DA963-FDFF-4289-AAD5-7C08E6AFC695}" type="sibTrans" cxnId="{DE192F63-267D-4C20-923A-91BDCDD19004}">
      <dgm:prSet/>
      <dgm:spPr/>
      <dgm:t>
        <a:bodyPr/>
        <a:lstStyle/>
        <a:p>
          <a:endParaRPr lang="es-MX"/>
        </a:p>
      </dgm:t>
    </dgm:pt>
    <dgm:pt modelId="{080EAAA8-5408-426A-BF4F-8F148C567D1D}">
      <dgm:prSet custT="1"/>
      <dgm:spPr/>
      <dgm:t>
        <a:bodyPr/>
        <a:lstStyle/>
        <a:p>
          <a:pPr algn="just"/>
          <a:r>
            <a:rPr lang="es-ES" sz="1800" dirty="0"/>
            <a:t>Declarar la nulidad de la elección en un municipio, distrito electoral o en el estado y en consecuencia revocar las constancias de mayoría expedidas, cuando se den los supuestos previstos en el capítulo de la nulidad de la elección de la LMIMEEQ.</a:t>
          </a:r>
          <a:endParaRPr lang="es-MX" sz="1800" dirty="0"/>
        </a:p>
      </dgm:t>
    </dgm:pt>
    <dgm:pt modelId="{E80A03FA-0DB8-4DFD-9A7D-AF9D14EDFB4B}" type="parTrans" cxnId="{F31B0F36-B3C1-4F12-87A8-383D6E2F0092}">
      <dgm:prSet/>
      <dgm:spPr/>
      <dgm:t>
        <a:bodyPr/>
        <a:lstStyle/>
        <a:p>
          <a:endParaRPr lang="es-MX"/>
        </a:p>
      </dgm:t>
    </dgm:pt>
    <dgm:pt modelId="{861271E8-BDEE-4FC3-998A-05AE3C0B0B44}" type="sibTrans" cxnId="{F31B0F36-B3C1-4F12-87A8-383D6E2F0092}">
      <dgm:prSet/>
      <dgm:spPr/>
      <dgm:t>
        <a:bodyPr/>
        <a:lstStyle/>
        <a:p>
          <a:endParaRPr lang="es-MX"/>
        </a:p>
      </dgm:t>
    </dgm:pt>
    <dgm:pt modelId="{8627D758-1925-4547-ACCC-55CE13EAEAB0}">
      <dgm:prSet custT="1"/>
      <dgm:spPr/>
      <dgm:t>
        <a:bodyPr/>
        <a:lstStyle/>
        <a:p>
          <a:pPr algn="just"/>
          <a:r>
            <a:rPr lang="es-MX" sz="1800" dirty="0"/>
            <a:t>Revocar las constancias expedidas por los órganos electorales </a:t>
          </a:r>
          <a:r>
            <a:rPr lang="es-ES" sz="1800" dirty="0"/>
            <a:t>competentes en favor de una fórmula o de una candidatura a la gubernatura y ordenar se otorgue a las candidaturas o fórmulas que obtengan el triunfo como resultado de la anulación de la votación emitida en una o varias casillas; consecuentemente, se modifiquen las actas de cómputo respectivas.</a:t>
          </a:r>
          <a:endParaRPr lang="es-MX" sz="1800" dirty="0"/>
        </a:p>
      </dgm:t>
    </dgm:pt>
    <dgm:pt modelId="{07C5188B-FD18-45BD-A346-8D08B47E2668}" type="parTrans" cxnId="{232FEC21-F18C-474A-A542-D939DC40BB7F}">
      <dgm:prSet/>
      <dgm:spPr/>
      <dgm:t>
        <a:bodyPr/>
        <a:lstStyle/>
        <a:p>
          <a:endParaRPr lang="es-MX"/>
        </a:p>
      </dgm:t>
    </dgm:pt>
    <dgm:pt modelId="{F06B24CD-408B-4F0C-A86E-37FE4EBB56B2}" type="sibTrans" cxnId="{232FEC21-F18C-474A-A542-D939DC40BB7F}">
      <dgm:prSet/>
      <dgm:spPr/>
      <dgm:t>
        <a:bodyPr/>
        <a:lstStyle/>
        <a:p>
          <a:endParaRPr lang="es-MX"/>
        </a:p>
      </dgm:t>
    </dgm:pt>
    <dgm:pt modelId="{FE64F205-345E-4DAD-81AD-39C0D5E2A2C4}">
      <dgm:prSet custT="1"/>
      <dgm:spPr/>
      <dgm:t>
        <a:bodyPr/>
        <a:lstStyle/>
        <a:p>
          <a:pPr algn="just"/>
          <a:r>
            <a:rPr lang="es-ES" sz="1800" dirty="0"/>
            <a:t>Corregir el resultado de los cómputos de que se trate, cuando sean </a:t>
          </a:r>
          <a:r>
            <a:rPr lang="es-MX" sz="1800" dirty="0"/>
            <a:t>impugnados por error aritmético.</a:t>
          </a:r>
        </a:p>
      </dgm:t>
    </dgm:pt>
    <dgm:pt modelId="{DE779629-B12D-4C94-9910-94A0C9E180FC}" type="parTrans" cxnId="{46052DBB-EB78-44C1-AD00-B3F8D6B5FC57}">
      <dgm:prSet/>
      <dgm:spPr/>
      <dgm:t>
        <a:bodyPr/>
        <a:lstStyle/>
        <a:p>
          <a:endParaRPr lang="es-MX"/>
        </a:p>
      </dgm:t>
    </dgm:pt>
    <dgm:pt modelId="{462E1F2F-84A6-4817-97C5-087C430E6249}" type="sibTrans" cxnId="{46052DBB-EB78-44C1-AD00-B3F8D6B5FC57}">
      <dgm:prSet/>
      <dgm:spPr/>
      <dgm:t>
        <a:bodyPr/>
        <a:lstStyle/>
        <a:p>
          <a:endParaRPr lang="es-MX"/>
        </a:p>
      </dgm:t>
    </dgm:pt>
    <dgm:pt modelId="{5EBF2D99-92E3-4673-8EDB-938BCB7A847A}">
      <dgm:prSet custT="1"/>
      <dgm:spPr/>
      <dgm:t>
        <a:bodyPr/>
        <a:lstStyle/>
        <a:p>
          <a:pPr algn="just"/>
          <a:r>
            <a:rPr lang="es-ES" sz="1800" dirty="0"/>
            <a:t>Confirmar la validez del resultado de las actas de cómputo </a:t>
          </a:r>
          <a:r>
            <a:rPr lang="es-MX" sz="1800" dirty="0"/>
            <a:t>respectivas.</a:t>
          </a:r>
          <a:endParaRPr lang="es-MX" sz="1500" dirty="0"/>
        </a:p>
      </dgm:t>
    </dgm:pt>
    <dgm:pt modelId="{C6476519-7EDB-41F8-B5EE-019A0CED18C3}" type="parTrans" cxnId="{B042466B-50C8-4D4F-B465-437B87762634}">
      <dgm:prSet/>
      <dgm:spPr/>
      <dgm:t>
        <a:bodyPr/>
        <a:lstStyle/>
        <a:p>
          <a:endParaRPr lang="es-MX"/>
        </a:p>
      </dgm:t>
    </dgm:pt>
    <dgm:pt modelId="{165228E3-A484-47AE-9362-2FBF491F2910}" type="sibTrans" cxnId="{B042466B-50C8-4D4F-B465-437B87762634}">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1"/>
      <dgm:spPr/>
      <dgm:t>
        <a:bodyPr/>
        <a:lstStyle/>
        <a:p>
          <a:endParaRPr lang="es-MX"/>
        </a:p>
      </dgm:t>
    </dgm:pt>
    <dgm:pt modelId="{12A490E7-9D1B-4B37-9AA4-B8D82661747C}" type="pres">
      <dgm:prSet presAssocID="{47BA15B1-4302-4DFB-97F0-22E55B831B67}" presName="parentText" presStyleLbl="node1" presStyleIdx="0" presStyleCnt="1" custScaleX="142997" custScaleY="614177" custLinFactNeighborX="-4943" custLinFactNeighborY="55970">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0" presStyleCnt="1" custScaleY="151250" custLinFactY="5203" custLinFactNeighborX="-671" custLinFactNeighborY="100000">
        <dgm:presLayoutVars>
          <dgm:bulletEnabled val="1"/>
        </dgm:presLayoutVars>
      </dgm:prSet>
      <dgm:spPr/>
      <dgm:t>
        <a:bodyPr/>
        <a:lstStyle/>
        <a:p>
          <a:endParaRPr lang="es-MX"/>
        </a:p>
      </dgm:t>
    </dgm:pt>
  </dgm:ptLst>
  <dgm:cxnLst>
    <dgm:cxn modelId="{7A147F50-C0BF-4503-B86C-8556E2B75428}" type="presOf" srcId="{FE64F205-345E-4DAD-81AD-39C0D5E2A2C4}" destId="{591621DC-6DF6-4AEF-9FD7-B1B758689010}" srcOrd="0" destOrd="4" presId="urn:microsoft.com/office/officeart/2005/8/layout/list1#9"/>
    <dgm:cxn modelId="{DE192F63-267D-4C20-923A-91BDCDD19004}" srcId="{47BA15B1-4302-4DFB-97F0-22E55B831B67}" destId="{1F7A78D9-FD4F-4358-9466-ADEAEDCAFE99}" srcOrd="1" destOrd="0" parTransId="{27DC8688-DDA1-45BA-801B-5D80DEE22B21}" sibTransId="{6F3DA963-FDFF-4289-AAD5-7C08E6AFC695}"/>
    <dgm:cxn modelId="{CB670EDB-A298-4AC6-B32A-E2EC740E35E4}" srcId="{3DBFE673-4495-4BBC-B011-A8CB70C34B65}" destId="{47BA15B1-4302-4DFB-97F0-22E55B831B67}" srcOrd="0" destOrd="0" parTransId="{BF98A34A-9A7C-4552-B60C-25404E0D953D}" sibTransId="{50F00DC0-D0AD-46D3-81CA-DEB8CD245791}"/>
    <dgm:cxn modelId="{7F7E5862-12F4-4619-B1EB-D10E19582329}" type="presOf" srcId="{1F7A78D9-FD4F-4358-9466-ADEAEDCAFE99}" destId="{591621DC-6DF6-4AEF-9FD7-B1B758689010}" srcOrd="0" destOrd="1" presId="urn:microsoft.com/office/officeart/2005/8/layout/list1#9"/>
    <dgm:cxn modelId="{F5E786CF-CEB6-4E65-A063-483565D3EE0F}" type="presOf" srcId="{8627D758-1925-4547-ACCC-55CE13EAEAB0}" destId="{591621DC-6DF6-4AEF-9FD7-B1B758689010}" srcOrd="0" destOrd="3" presId="urn:microsoft.com/office/officeart/2005/8/layout/list1#9"/>
    <dgm:cxn modelId="{221FA36E-E347-4D8E-9423-D230B16980BF}" type="presOf" srcId="{47BA15B1-4302-4DFB-97F0-22E55B831B67}" destId="{12A490E7-9D1B-4B37-9AA4-B8D82661747C}" srcOrd="1" destOrd="0" presId="urn:microsoft.com/office/officeart/2005/8/layout/list1#9"/>
    <dgm:cxn modelId="{B042466B-50C8-4D4F-B465-437B87762634}" srcId="{47BA15B1-4302-4DFB-97F0-22E55B831B67}" destId="{5EBF2D99-92E3-4673-8EDB-938BCB7A847A}" srcOrd="0" destOrd="0" parTransId="{C6476519-7EDB-41F8-B5EE-019A0CED18C3}" sibTransId="{165228E3-A484-47AE-9362-2FBF491F2910}"/>
    <dgm:cxn modelId="{232FEC21-F18C-474A-A542-D939DC40BB7F}" srcId="{47BA15B1-4302-4DFB-97F0-22E55B831B67}" destId="{8627D758-1925-4547-ACCC-55CE13EAEAB0}" srcOrd="3" destOrd="0" parTransId="{07C5188B-FD18-45BD-A346-8D08B47E2668}" sibTransId="{F06B24CD-408B-4F0C-A86E-37FE4EBB56B2}"/>
    <dgm:cxn modelId="{07824606-BE22-4F1B-889C-F198AAE5F7BD}" type="presOf" srcId="{3DBFE673-4495-4BBC-B011-A8CB70C34B65}" destId="{6E084A43-6A03-4477-A873-4392D0317043}" srcOrd="0" destOrd="0" presId="urn:microsoft.com/office/officeart/2005/8/layout/list1#9"/>
    <dgm:cxn modelId="{46052DBB-EB78-44C1-AD00-B3F8D6B5FC57}" srcId="{47BA15B1-4302-4DFB-97F0-22E55B831B67}" destId="{FE64F205-345E-4DAD-81AD-39C0D5E2A2C4}" srcOrd="4" destOrd="0" parTransId="{DE779629-B12D-4C94-9910-94A0C9E180FC}" sibTransId="{462E1F2F-84A6-4817-97C5-087C430E6249}"/>
    <dgm:cxn modelId="{F17206B6-009F-44A6-AFC2-E686C7ED73F5}" type="presOf" srcId="{080EAAA8-5408-426A-BF4F-8F148C567D1D}" destId="{591621DC-6DF6-4AEF-9FD7-B1B758689010}" srcOrd="0" destOrd="2" presId="urn:microsoft.com/office/officeart/2005/8/layout/list1#9"/>
    <dgm:cxn modelId="{F31B0F36-B3C1-4F12-87A8-383D6E2F0092}" srcId="{47BA15B1-4302-4DFB-97F0-22E55B831B67}" destId="{080EAAA8-5408-426A-BF4F-8F148C567D1D}" srcOrd="2" destOrd="0" parTransId="{E80A03FA-0DB8-4DFD-9A7D-AF9D14EDFB4B}" sibTransId="{861271E8-BDEE-4FC3-998A-05AE3C0B0B44}"/>
    <dgm:cxn modelId="{163447C1-80FA-444D-A6C4-A845DB52203B}" type="presOf" srcId="{47BA15B1-4302-4DFB-97F0-22E55B831B67}" destId="{98B0D70A-6319-442F-8F6A-0BE56CEA0016}" srcOrd="0" destOrd="0" presId="urn:microsoft.com/office/officeart/2005/8/layout/list1#9"/>
    <dgm:cxn modelId="{19A14C07-F82F-466F-9422-E19FCF0D78C7}" type="presOf" srcId="{5EBF2D99-92E3-4673-8EDB-938BCB7A847A}" destId="{591621DC-6DF6-4AEF-9FD7-B1B758689010}" srcOrd="0" destOrd="0" presId="urn:microsoft.com/office/officeart/2005/8/layout/list1#9"/>
    <dgm:cxn modelId="{72AC5DE3-99BF-4179-B744-B8A9CAC92B12}" type="presParOf" srcId="{6E084A43-6A03-4477-A873-4392D0317043}" destId="{D270B18D-378B-4BE4-AA86-6A535591C6DA}" srcOrd="0" destOrd="0" presId="urn:microsoft.com/office/officeart/2005/8/layout/list1#9"/>
    <dgm:cxn modelId="{A9F70AB5-1408-4177-9A84-EA511C5B0858}" type="presParOf" srcId="{D270B18D-378B-4BE4-AA86-6A535591C6DA}" destId="{98B0D70A-6319-442F-8F6A-0BE56CEA0016}" srcOrd="0" destOrd="0" presId="urn:microsoft.com/office/officeart/2005/8/layout/list1#9"/>
    <dgm:cxn modelId="{4147F3FE-2DD9-44F0-8491-FA294F854380}" type="presParOf" srcId="{D270B18D-378B-4BE4-AA86-6A535591C6DA}" destId="{12A490E7-9D1B-4B37-9AA4-B8D82661747C}" srcOrd="1" destOrd="0" presId="urn:microsoft.com/office/officeart/2005/8/layout/list1#9"/>
    <dgm:cxn modelId="{5A0E0739-D3AE-4231-872F-F09CEDA84579}" type="presParOf" srcId="{6E084A43-6A03-4477-A873-4392D0317043}" destId="{F8A231D6-C60F-41C5-A304-357F31BAEBC4}" srcOrd="1" destOrd="0" presId="urn:microsoft.com/office/officeart/2005/8/layout/list1#9"/>
    <dgm:cxn modelId="{8C947FF9-91AE-4DE9-AF19-F19CE7DC71E1}" type="presParOf" srcId="{6E084A43-6A03-4477-A873-4392D0317043}" destId="{591621DC-6DF6-4AEF-9FD7-B1B758689010}" srcOrd="2" destOrd="0" presId="urn:microsoft.com/office/officeart/2005/8/layout/list1#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84C5D122-8704-46C3-AB15-2D57B44CBB67}" type="doc">
      <dgm:prSet loTypeId="urn:microsoft.com/office/officeart/2005/8/layout/default#6" loCatId="list" qsTypeId="urn:microsoft.com/office/officeart/2005/8/quickstyle/simple1#30" qsCatId="simple" csTypeId="urn:microsoft.com/office/officeart/2005/8/colors/accent1_2#26" csCatId="accent1" phldr="1"/>
      <dgm:spPr/>
      <dgm:t>
        <a:bodyPr/>
        <a:lstStyle/>
        <a:p>
          <a:endParaRPr lang="es-MX"/>
        </a:p>
      </dgm:t>
    </dgm:pt>
    <dgm:pt modelId="{CFAAA90E-4D99-475F-A5E6-EE4F3A4F04CB}">
      <dgm:prSet phldrT="[Texto]"/>
      <dgm:spPr/>
      <dgm:t>
        <a:bodyPr/>
        <a:lstStyle/>
        <a:p>
          <a:r>
            <a:rPr lang="es-MX" dirty="0"/>
            <a:t>Instalar casilla en lugar distinto (sin causa justificada)</a:t>
          </a:r>
        </a:p>
      </dgm:t>
    </dgm:pt>
    <dgm:pt modelId="{18E7F585-F8E2-4288-89C1-34DC6BAD7974}" type="parTrans" cxnId="{AE09705A-21EB-45C5-9F64-9797B2CCEA05}">
      <dgm:prSet/>
      <dgm:spPr/>
      <dgm:t>
        <a:bodyPr/>
        <a:lstStyle/>
        <a:p>
          <a:endParaRPr lang="es-MX"/>
        </a:p>
      </dgm:t>
    </dgm:pt>
    <dgm:pt modelId="{6AA076BD-4A62-4099-A9CA-0D3E8680FDA4}" type="sibTrans" cxnId="{AE09705A-21EB-45C5-9F64-9797B2CCEA05}">
      <dgm:prSet/>
      <dgm:spPr/>
      <dgm:t>
        <a:bodyPr/>
        <a:lstStyle/>
        <a:p>
          <a:endParaRPr lang="es-MX"/>
        </a:p>
      </dgm:t>
    </dgm:pt>
    <dgm:pt modelId="{BF1BC965-1700-477C-B514-7C788A7C5A3E}">
      <dgm:prSet phldrT="[Texto]"/>
      <dgm:spPr/>
      <dgm:t>
        <a:bodyPr/>
        <a:lstStyle/>
        <a:p>
          <a:r>
            <a:rPr lang="es-MX" dirty="0"/>
            <a:t>Entregar a Consejos el paquete con expediente de casilla fuera de plazo (salvo excepción prevista)</a:t>
          </a:r>
        </a:p>
      </dgm:t>
    </dgm:pt>
    <dgm:pt modelId="{1C81CC9C-5CC1-48B5-BB41-9FBC26D53A45}" type="parTrans" cxnId="{89006213-CC1D-49AC-AFB7-74DFEDBEC81A}">
      <dgm:prSet/>
      <dgm:spPr/>
      <dgm:t>
        <a:bodyPr/>
        <a:lstStyle/>
        <a:p>
          <a:endParaRPr lang="es-MX"/>
        </a:p>
      </dgm:t>
    </dgm:pt>
    <dgm:pt modelId="{C24C9CB2-5E9B-45ED-BD7C-C5325D7B4B9C}" type="sibTrans" cxnId="{89006213-CC1D-49AC-AFB7-74DFEDBEC81A}">
      <dgm:prSet/>
      <dgm:spPr/>
      <dgm:t>
        <a:bodyPr/>
        <a:lstStyle/>
        <a:p>
          <a:endParaRPr lang="es-MX"/>
        </a:p>
      </dgm:t>
    </dgm:pt>
    <dgm:pt modelId="{06AD1138-3311-4C58-9EC5-CB0E5022B1C4}">
      <dgm:prSet phldrT="[Texto]"/>
      <dgm:spPr/>
      <dgm:t>
        <a:bodyPr/>
        <a:lstStyle/>
        <a:p>
          <a:r>
            <a:rPr lang="es-MX" dirty="0"/>
            <a:t>Realizar escrutinio y cómputo en local determinado (sin causa)</a:t>
          </a:r>
        </a:p>
      </dgm:t>
    </dgm:pt>
    <dgm:pt modelId="{B85049BE-363B-490D-9665-9BC059A0277F}" type="parTrans" cxnId="{47318476-0DA1-4262-A733-33321A4F7304}">
      <dgm:prSet/>
      <dgm:spPr/>
      <dgm:t>
        <a:bodyPr/>
        <a:lstStyle/>
        <a:p>
          <a:endParaRPr lang="es-MX"/>
        </a:p>
      </dgm:t>
    </dgm:pt>
    <dgm:pt modelId="{85EC2B56-94F7-4D62-9203-D77B740DF092}" type="sibTrans" cxnId="{47318476-0DA1-4262-A733-33321A4F7304}">
      <dgm:prSet/>
      <dgm:spPr/>
      <dgm:t>
        <a:bodyPr/>
        <a:lstStyle/>
        <a:p>
          <a:endParaRPr lang="es-MX"/>
        </a:p>
      </dgm:t>
    </dgm:pt>
    <dgm:pt modelId="{D577E4A6-A31C-48A7-8D3B-16824DE96881}">
      <dgm:prSet phldrT="[Texto]"/>
      <dgm:spPr/>
      <dgm:t>
        <a:bodyPr/>
        <a:lstStyle/>
        <a:p>
          <a:r>
            <a:rPr lang="es-MX" dirty="0"/>
            <a:t>Realizar votación en fecha distintita</a:t>
          </a:r>
        </a:p>
      </dgm:t>
    </dgm:pt>
    <dgm:pt modelId="{2F4FE630-9A5C-4C86-A302-E18839B9783A}" type="parTrans" cxnId="{8245B335-0D18-4115-B056-C805DE68CC1A}">
      <dgm:prSet/>
      <dgm:spPr/>
      <dgm:t>
        <a:bodyPr/>
        <a:lstStyle/>
        <a:p>
          <a:endParaRPr lang="es-MX"/>
        </a:p>
      </dgm:t>
    </dgm:pt>
    <dgm:pt modelId="{60DE40A3-7743-4208-B9B8-5A584D96A110}" type="sibTrans" cxnId="{8245B335-0D18-4115-B056-C805DE68CC1A}">
      <dgm:prSet/>
      <dgm:spPr/>
      <dgm:t>
        <a:bodyPr/>
        <a:lstStyle/>
        <a:p>
          <a:endParaRPr lang="es-MX"/>
        </a:p>
      </dgm:t>
    </dgm:pt>
    <dgm:pt modelId="{55542C0D-F59D-4DAF-8A8C-D0413FD58701}">
      <dgm:prSet phldrT="[Texto]"/>
      <dgm:spPr/>
      <dgm:t>
        <a:bodyPr/>
        <a:lstStyle/>
        <a:p>
          <a:r>
            <a:rPr lang="es-MX" dirty="0"/>
            <a:t>Recibir votación por personas u órganos distintos a los facultados</a:t>
          </a:r>
        </a:p>
      </dgm:t>
    </dgm:pt>
    <dgm:pt modelId="{E4E3CB12-FD54-438D-9D2A-EF5FD3E995A8}" type="parTrans" cxnId="{0E89CD5E-4DEA-423E-8D39-B6537A2627B4}">
      <dgm:prSet/>
      <dgm:spPr/>
      <dgm:t>
        <a:bodyPr/>
        <a:lstStyle/>
        <a:p>
          <a:endParaRPr lang="es-MX"/>
        </a:p>
      </dgm:t>
    </dgm:pt>
    <dgm:pt modelId="{D35C54D7-5D31-4966-AEEB-85D66CBCA27C}" type="sibTrans" cxnId="{0E89CD5E-4DEA-423E-8D39-B6537A2627B4}">
      <dgm:prSet/>
      <dgm:spPr/>
      <dgm:t>
        <a:bodyPr/>
        <a:lstStyle/>
        <a:p>
          <a:endParaRPr lang="es-MX"/>
        </a:p>
      </dgm:t>
    </dgm:pt>
    <dgm:pt modelId="{D316A0C3-8A14-462F-A864-02BC0655CFB7}">
      <dgm:prSet/>
      <dgm:spPr/>
      <dgm:t>
        <a:bodyPr/>
        <a:lstStyle/>
        <a:p>
          <a:r>
            <a:rPr lang="es-MX" dirty="0"/>
            <a:t>Permitir sufragio a ciudadanos que no aparezcan en lista nominal o no presenten credencial (salvo excepciones)</a:t>
          </a:r>
        </a:p>
      </dgm:t>
    </dgm:pt>
    <dgm:pt modelId="{EAC81B80-233F-4BB9-9C8D-DB901B46991B}" type="parTrans" cxnId="{975BD4EA-F60D-49A6-BC40-490D2C72984E}">
      <dgm:prSet/>
      <dgm:spPr/>
      <dgm:t>
        <a:bodyPr/>
        <a:lstStyle/>
        <a:p>
          <a:endParaRPr lang="es-MX"/>
        </a:p>
      </dgm:t>
    </dgm:pt>
    <dgm:pt modelId="{7F76FEA2-A5EC-40AD-B5B9-057947559C7B}" type="sibTrans" cxnId="{975BD4EA-F60D-49A6-BC40-490D2C72984E}">
      <dgm:prSet/>
      <dgm:spPr/>
      <dgm:t>
        <a:bodyPr/>
        <a:lstStyle/>
        <a:p>
          <a:endParaRPr lang="es-MX"/>
        </a:p>
      </dgm:t>
    </dgm:pt>
    <dgm:pt modelId="{EC065CA7-C524-410C-89AB-71A3944CC243}">
      <dgm:prSet/>
      <dgm:spPr/>
      <dgm:t>
        <a:bodyPr/>
        <a:lstStyle/>
        <a:p>
          <a:r>
            <a:rPr lang="es-MX" dirty="0"/>
            <a:t>Violencia física o presión en miembros de MDC o sobre electorado</a:t>
          </a:r>
        </a:p>
      </dgm:t>
    </dgm:pt>
    <dgm:pt modelId="{ABC6044D-A61A-4472-B7F9-F4730BDDCE14}" type="parTrans" cxnId="{EE8F6103-985A-4C86-99D1-CDF16670C826}">
      <dgm:prSet/>
      <dgm:spPr/>
      <dgm:t>
        <a:bodyPr/>
        <a:lstStyle/>
        <a:p>
          <a:endParaRPr lang="es-MX"/>
        </a:p>
      </dgm:t>
    </dgm:pt>
    <dgm:pt modelId="{7B2BE507-2BF2-49DD-871C-F9D1E2290C49}" type="sibTrans" cxnId="{EE8F6103-985A-4C86-99D1-CDF16670C826}">
      <dgm:prSet/>
      <dgm:spPr/>
      <dgm:t>
        <a:bodyPr/>
        <a:lstStyle/>
        <a:p>
          <a:endParaRPr lang="es-MX"/>
        </a:p>
      </dgm:t>
    </dgm:pt>
    <dgm:pt modelId="{A9821FFA-DEF8-41E5-B551-DE95582D597E}">
      <dgm:prSet/>
      <dgm:spPr/>
      <dgm:t>
        <a:bodyPr/>
        <a:lstStyle/>
        <a:p>
          <a:r>
            <a:rPr lang="es-MX" dirty="0"/>
            <a:t>Impedir acceso a representaciones políticas o CI, o expulsarles sin causa justificada</a:t>
          </a:r>
        </a:p>
      </dgm:t>
    </dgm:pt>
    <dgm:pt modelId="{5942C904-C51E-4002-BFA7-A3A5807EBDC5}" type="parTrans" cxnId="{5456ABC4-78A6-41C1-925D-419154915F82}">
      <dgm:prSet/>
      <dgm:spPr/>
      <dgm:t>
        <a:bodyPr/>
        <a:lstStyle/>
        <a:p>
          <a:endParaRPr lang="es-MX"/>
        </a:p>
      </dgm:t>
    </dgm:pt>
    <dgm:pt modelId="{6F209601-FC05-4C6A-88BB-2669A1EDE822}" type="sibTrans" cxnId="{5456ABC4-78A6-41C1-925D-419154915F82}">
      <dgm:prSet/>
      <dgm:spPr/>
      <dgm:t>
        <a:bodyPr/>
        <a:lstStyle/>
        <a:p>
          <a:endParaRPr lang="es-MX"/>
        </a:p>
      </dgm:t>
    </dgm:pt>
    <dgm:pt modelId="{DA6DF745-D798-4CF4-88AA-591C77EBB8E8}">
      <dgm:prSet/>
      <dgm:spPr/>
      <dgm:t>
        <a:bodyPr/>
        <a:lstStyle/>
        <a:p>
          <a:r>
            <a:rPr lang="es-MX" dirty="0"/>
            <a:t>Haber mediado dolo o error en el cómputo de votos (no será causa de nulidad el cómputo de boletas recibidas y sobrantes, y su diferencia)</a:t>
          </a:r>
        </a:p>
      </dgm:t>
    </dgm:pt>
    <dgm:pt modelId="{6A58DC83-E143-4E86-800B-59C123FE0569}" type="parTrans" cxnId="{BBC92FCC-6264-4801-874B-11BE4AE2B063}">
      <dgm:prSet/>
      <dgm:spPr/>
      <dgm:t>
        <a:bodyPr/>
        <a:lstStyle/>
        <a:p>
          <a:endParaRPr lang="es-MX"/>
        </a:p>
      </dgm:t>
    </dgm:pt>
    <dgm:pt modelId="{48B61538-221D-4E2E-9553-D1EF9ED4DFA9}" type="sibTrans" cxnId="{BBC92FCC-6264-4801-874B-11BE4AE2B063}">
      <dgm:prSet/>
      <dgm:spPr/>
      <dgm:t>
        <a:bodyPr/>
        <a:lstStyle/>
        <a:p>
          <a:endParaRPr lang="es-MX"/>
        </a:p>
      </dgm:t>
    </dgm:pt>
    <dgm:pt modelId="{99ECBABE-A315-4D3E-BCF2-DF3B92211148}">
      <dgm:prSet/>
      <dgm:spPr/>
      <dgm:t>
        <a:bodyPr/>
        <a:lstStyle/>
        <a:p>
          <a:r>
            <a:rPr lang="es-MX" dirty="0"/>
            <a:t>Impedir el ejercicio del voto (sin causa justificada)</a:t>
          </a:r>
        </a:p>
      </dgm:t>
    </dgm:pt>
    <dgm:pt modelId="{55B9F060-45FF-44B6-8162-CC7E4BEBC665}" type="parTrans" cxnId="{6F5F2FC6-A94B-40DA-B5DF-3341AF10A7B7}">
      <dgm:prSet/>
      <dgm:spPr/>
      <dgm:t>
        <a:bodyPr/>
        <a:lstStyle/>
        <a:p>
          <a:endParaRPr lang="es-MX"/>
        </a:p>
      </dgm:t>
    </dgm:pt>
    <dgm:pt modelId="{E1FBE12B-B80C-41D3-8397-4224018B01F9}" type="sibTrans" cxnId="{6F5F2FC6-A94B-40DA-B5DF-3341AF10A7B7}">
      <dgm:prSet/>
      <dgm:spPr/>
      <dgm:t>
        <a:bodyPr/>
        <a:lstStyle/>
        <a:p>
          <a:endParaRPr lang="es-MX"/>
        </a:p>
      </dgm:t>
    </dgm:pt>
    <dgm:pt modelId="{4D89841C-3A1B-4575-BA92-36C0F29CFD4E}">
      <dgm:prSet/>
      <dgm:spPr/>
      <dgm:t>
        <a:bodyPr/>
        <a:lstStyle/>
        <a:p>
          <a:r>
            <a:rPr lang="es-MX" dirty="0"/>
            <a:t>Existir irregularidades graves, acreditadas y no reparables en la jornada o en actas de escrutinio y cómputo que pongan en duda la certeza</a:t>
          </a:r>
        </a:p>
      </dgm:t>
    </dgm:pt>
    <dgm:pt modelId="{477DDE1B-F08B-4E4B-A552-F895DB36551A}" type="parTrans" cxnId="{B3408A4A-FE85-42B9-AE9A-C149C222A690}">
      <dgm:prSet/>
      <dgm:spPr/>
      <dgm:t>
        <a:bodyPr/>
        <a:lstStyle/>
        <a:p>
          <a:endParaRPr lang="es-MX"/>
        </a:p>
      </dgm:t>
    </dgm:pt>
    <dgm:pt modelId="{5A2248B1-0143-404E-AFA7-C88D918B4195}" type="sibTrans" cxnId="{B3408A4A-FE85-42B9-AE9A-C149C222A690}">
      <dgm:prSet/>
      <dgm:spPr/>
      <dgm:t>
        <a:bodyPr/>
        <a:lstStyle/>
        <a:p>
          <a:endParaRPr lang="es-MX"/>
        </a:p>
      </dgm:t>
    </dgm:pt>
    <dgm:pt modelId="{00A5C511-44FA-413B-BB7F-0489292B64DD}" type="pres">
      <dgm:prSet presAssocID="{84C5D122-8704-46C3-AB15-2D57B44CBB67}" presName="diagram" presStyleCnt="0">
        <dgm:presLayoutVars>
          <dgm:dir/>
          <dgm:resizeHandles val="exact"/>
        </dgm:presLayoutVars>
      </dgm:prSet>
      <dgm:spPr/>
      <dgm:t>
        <a:bodyPr/>
        <a:lstStyle/>
        <a:p>
          <a:endParaRPr lang="es-MX"/>
        </a:p>
      </dgm:t>
    </dgm:pt>
    <dgm:pt modelId="{E85D1AE5-465F-4E2A-A366-DCD6915A3650}" type="pres">
      <dgm:prSet presAssocID="{CFAAA90E-4D99-475F-A5E6-EE4F3A4F04CB}" presName="node" presStyleLbl="node1" presStyleIdx="0" presStyleCnt="11">
        <dgm:presLayoutVars>
          <dgm:bulletEnabled val="1"/>
        </dgm:presLayoutVars>
      </dgm:prSet>
      <dgm:spPr/>
      <dgm:t>
        <a:bodyPr/>
        <a:lstStyle/>
        <a:p>
          <a:endParaRPr lang="es-MX"/>
        </a:p>
      </dgm:t>
    </dgm:pt>
    <dgm:pt modelId="{9C0E8AB3-A977-45CE-8997-F9CE031F51B8}" type="pres">
      <dgm:prSet presAssocID="{6AA076BD-4A62-4099-A9CA-0D3E8680FDA4}" presName="sibTrans" presStyleCnt="0"/>
      <dgm:spPr/>
    </dgm:pt>
    <dgm:pt modelId="{C163323E-7D2E-4964-A203-03D4CE6FC983}" type="pres">
      <dgm:prSet presAssocID="{BF1BC965-1700-477C-B514-7C788A7C5A3E}" presName="node" presStyleLbl="node1" presStyleIdx="1" presStyleCnt="11">
        <dgm:presLayoutVars>
          <dgm:bulletEnabled val="1"/>
        </dgm:presLayoutVars>
      </dgm:prSet>
      <dgm:spPr/>
      <dgm:t>
        <a:bodyPr/>
        <a:lstStyle/>
        <a:p>
          <a:endParaRPr lang="es-MX"/>
        </a:p>
      </dgm:t>
    </dgm:pt>
    <dgm:pt modelId="{1815FC3A-33AE-4B3A-BD63-42EF99FF72D9}" type="pres">
      <dgm:prSet presAssocID="{C24C9CB2-5E9B-45ED-BD7C-C5325D7B4B9C}" presName="sibTrans" presStyleCnt="0"/>
      <dgm:spPr/>
    </dgm:pt>
    <dgm:pt modelId="{1452ECE0-C178-455D-8D8F-C6F15F900D41}" type="pres">
      <dgm:prSet presAssocID="{06AD1138-3311-4C58-9EC5-CB0E5022B1C4}" presName="node" presStyleLbl="node1" presStyleIdx="2" presStyleCnt="11">
        <dgm:presLayoutVars>
          <dgm:bulletEnabled val="1"/>
        </dgm:presLayoutVars>
      </dgm:prSet>
      <dgm:spPr/>
      <dgm:t>
        <a:bodyPr/>
        <a:lstStyle/>
        <a:p>
          <a:endParaRPr lang="es-MX"/>
        </a:p>
      </dgm:t>
    </dgm:pt>
    <dgm:pt modelId="{7C90F151-2856-475A-8183-07EEB2112720}" type="pres">
      <dgm:prSet presAssocID="{85EC2B56-94F7-4D62-9203-D77B740DF092}" presName="sibTrans" presStyleCnt="0"/>
      <dgm:spPr/>
    </dgm:pt>
    <dgm:pt modelId="{21C975B4-555A-489C-8C5A-444236747E27}" type="pres">
      <dgm:prSet presAssocID="{D577E4A6-A31C-48A7-8D3B-16824DE96881}" presName="node" presStyleLbl="node1" presStyleIdx="3" presStyleCnt="11">
        <dgm:presLayoutVars>
          <dgm:bulletEnabled val="1"/>
        </dgm:presLayoutVars>
      </dgm:prSet>
      <dgm:spPr/>
      <dgm:t>
        <a:bodyPr/>
        <a:lstStyle/>
        <a:p>
          <a:endParaRPr lang="es-MX"/>
        </a:p>
      </dgm:t>
    </dgm:pt>
    <dgm:pt modelId="{0CED69FA-6845-477D-A857-0B2D877BCC2D}" type="pres">
      <dgm:prSet presAssocID="{60DE40A3-7743-4208-B9B8-5A584D96A110}" presName="sibTrans" presStyleCnt="0"/>
      <dgm:spPr/>
    </dgm:pt>
    <dgm:pt modelId="{8A86F501-C0CF-48AE-A072-5015C5C9C7E7}" type="pres">
      <dgm:prSet presAssocID="{55542C0D-F59D-4DAF-8A8C-D0413FD58701}" presName="node" presStyleLbl="node1" presStyleIdx="4" presStyleCnt="11">
        <dgm:presLayoutVars>
          <dgm:bulletEnabled val="1"/>
        </dgm:presLayoutVars>
      </dgm:prSet>
      <dgm:spPr/>
      <dgm:t>
        <a:bodyPr/>
        <a:lstStyle/>
        <a:p>
          <a:endParaRPr lang="es-MX"/>
        </a:p>
      </dgm:t>
    </dgm:pt>
    <dgm:pt modelId="{529AAC5C-AA8B-4157-961A-1A6EF3960606}" type="pres">
      <dgm:prSet presAssocID="{D35C54D7-5D31-4966-AEEB-85D66CBCA27C}" presName="sibTrans" presStyleCnt="0"/>
      <dgm:spPr/>
    </dgm:pt>
    <dgm:pt modelId="{7C905C5F-236D-4DFF-A2CD-C6CF753CCE46}" type="pres">
      <dgm:prSet presAssocID="{D316A0C3-8A14-462F-A864-02BC0655CFB7}" presName="node" presStyleLbl="node1" presStyleIdx="5" presStyleCnt="11">
        <dgm:presLayoutVars>
          <dgm:bulletEnabled val="1"/>
        </dgm:presLayoutVars>
      </dgm:prSet>
      <dgm:spPr/>
      <dgm:t>
        <a:bodyPr/>
        <a:lstStyle/>
        <a:p>
          <a:endParaRPr lang="es-MX"/>
        </a:p>
      </dgm:t>
    </dgm:pt>
    <dgm:pt modelId="{A5DF1F1A-F0D6-45B7-9F63-1D35FC2D5EA8}" type="pres">
      <dgm:prSet presAssocID="{7F76FEA2-A5EC-40AD-B5B9-057947559C7B}" presName="sibTrans" presStyleCnt="0"/>
      <dgm:spPr/>
    </dgm:pt>
    <dgm:pt modelId="{44DE936E-E62D-44B7-8512-B3A8D3377C2F}" type="pres">
      <dgm:prSet presAssocID="{EC065CA7-C524-410C-89AB-71A3944CC243}" presName="node" presStyleLbl="node1" presStyleIdx="6" presStyleCnt="11">
        <dgm:presLayoutVars>
          <dgm:bulletEnabled val="1"/>
        </dgm:presLayoutVars>
      </dgm:prSet>
      <dgm:spPr/>
      <dgm:t>
        <a:bodyPr/>
        <a:lstStyle/>
        <a:p>
          <a:endParaRPr lang="es-MX"/>
        </a:p>
      </dgm:t>
    </dgm:pt>
    <dgm:pt modelId="{D6B1EF8C-BFDA-40F5-8137-BAA93CA1703E}" type="pres">
      <dgm:prSet presAssocID="{7B2BE507-2BF2-49DD-871C-F9D1E2290C49}" presName="sibTrans" presStyleCnt="0"/>
      <dgm:spPr/>
    </dgm:pt>
    <dgm:pt modelId="{F6AF3B07-4408-472B-991B-CE77E3641312}" type="pres">
      <dgm:prSet presAssocID="{A9821FFA-DEF8-41E5-B551-DE95582D597E}" presName="node" presStyleLbl="node1" presStyleIdx="7" presStyleCnt="11">
        <dgm:presLayoutVars>
          <dgm:bulletEnabled val="1"/>
        </dgm:presLayoutVars>
      </dgm:prSet>
      <dgm:spPr/>
      <dgm:t>
        <a:bodyPr/>
        <a:lstStyle/>
        <a:p>
          <a:endParaRPr lang="es-MX"/>
        </a:p>
      </dgm:t>
    </dgm:pt>
    <dgm:pt modelId="{3441BB95-A425-4581-B040-4A76F01D510F}" type="pres">
      <dgm:prSet presAssocID="{6F209601-FC05-4C6A-88BB-2669A1EDE822}" presName="sibTrans" presStyleCnt="0"/>
      <dgm:spPr/>
    </dgm:pt>
    <dgm:pt modelId="{67B6AC15-3F5F-40BA-8329-C9D0C211E46C}" type="pres">
      <dgm:prSet presAssocID="{DA6DF745-D798-4CF4-88AA-591C77EBB8E8}" presName="node" presStyleLbl="node1" presStyleIdx="8" presStyleCnt="11">
        <dgm:presLayoutVars>
          <dgm:bulletEnabled val="1"/>
        </dgm:presLayoutVars>
      </dgm:prSet>
      <dgm:spPr/>
      <dgm:t>
        <a:bodyPr/>
        <a:lstStyle/>
        <a:p>
          <a:endParaRPr lang="es-MX"/>
        </a:p>
      </dgm:t>
    </dgm:pt>
    <dgm:pt modelId="{42DCA1AD-E4B0-40A5-98FD-FDC0F1713338}" type="pres">
      <dgm:prSet presAssocID="{48B61538-221D-4E2E-9553-D1EF9ED4DFA9}" presName="sibTrans" presStyleCnt="0"/>
      <dgm:spPr/>
    </dgm:pt>
    <dgm:pt modelId="{CAA15205-87BF-4442-92D5-E07B8221028E}" type="pres">
      <dgm:prSet presAssocID="{99ECBABE-A315-4D3E-BCF2-DF3B92211148}" presName="node" presStyleLbl="node1" presStyleIdx="9" presStyleCnt="11">
        <dgm:presLayoutVars>
          <dgm:bulletEnabled val="1"/>
        </dgm:presLayoutVars>
      </dgm:prSet>
      <dgm:spPr/>
      <dgm:t>
        <a:bodyPr/>
        <a:lstStyle/>
        <a:p>
          <a:endParaRPr lang="es-MX"/>
        </a:p>
      </dgm:t>
    </dgm:pt>
    <dgm:pt modelId="{D4DF75CC-7D00-4D12-81AF-706091F62E0D}" type="pres">
      <dgm:prSet presAssocID="{E1FBE12B-B80C-41D3-8397-4224018B01F9}" presName="sibTrans" presStyleCnt="0"/>
      <dgm:spPr/>
    </dgm:pt>
    <dgm:pt modelId="{A5B23C6D-D9DB-4A8A-8DCE-F6B9ACA463A1}" type="pres">
      <dgm:prSet presAssocID="{4D89841C-3A1B-4575-BA92-36C0F29CFD4E}" presName="node" presStyleLbl="node1" presStyleIdx="10" presStyleCnt="11">
        <dgm:presLayoutVars>
          <dgm:bulletEnabled val="1"/>
        </dgm:presLayoutVars>
      </dgm:prSet>
      <dgm:spPr/>
      <dgm:t>
        <a:bodyPr/>
        <a:lstStyle/>
        <a:p>
          <a:endParaRPr lang="es-MX"/>
        </a:p>
      </dgm:t>
    </dgm:pt>
  </dgm:ptLst>
  <dgm:cxnLst>
    <dgm:cxn modelId="{BA768E59-CB27-4C22-8AAF-2AEA21D730B0}" type="presOf" srcId="{A9821FFA-DEF8-41E5-B551-DE95582D597E}" destId="{F6AF3B07-4408-472B-991B-CE77E3641312}" srcOrd="0" destOrd="0" presId="urn:microsoft.com/office/officeart/2005/8/layout/default#6"/>
    <dgm:cxn modelId="{5A277BFB-AACB-490F-AE93-87E72177BFE5}" type="presOf" srcId="{DA6DF745-D798-4CF4-88AA-591C77EBB8E8}" destId="{67B6AC15-3F5F-40BA-8329-C9D0C211E46C}" srcOrd="0" destOrd="0" presId="urn:microsoft.com/office/officeart/2005/8/layout/default#6"/>
    <dgm:cxn modelId="{ABEAFF0E-0F91-44AE-9EA5-4CE8C8EAF55A}" type="presOf" srcId="{06AD1138-3311-4C58-9EC5-CB0E5022B1C4}" destId="{1452ECE0-C178-455D-8D8F-C6F15F900D41}" srcOrd="0" destOrd="0" presId="urn:microsoft.com/office/officeart/2005/8/layout/default#6"/>
    <dgm:cxn modelId="{EE8F6103-985A-4C86-99D1-CDF16670C826}" srcId="{84C5D122-8704-46C3-AB15-2D57B44CBB67}" destId="{EC065CA7-C524-410C-89AB-71A3944CC243}" srcOrd="6" destOrd="0" parTransId="{ABC6044D-A61A-4472-B7F9-F4730BDDCE14}" sibTransId="{7B2BE507-2BF2-49DD-871C-F9D1E2290C49}"/>
    <dgm:cxn modelId="{8245B335-0D18-4115-B056-C805DE68CC1A}" srcId="{84C5D122-8704-46C3-AB15-2D57B44CBB67}" destId="{D577E4A6-A31C-48A7-8D3B-16824DE96881}" srcOrd="3" destOrd="0" parTransId="{2F4FE630-9A5C-4C86-A302-E18839B9783A}" sibTransId="{60DE40A3-7743-4208-B9B8-5A584D96A110}"/>
    <dgm:cxn modelId="{F5776D4E-0FEB-44B7-9A8C-3C56DF4680D6}" type="presOf" srcId="{CFAAA90E-4D99-475F-A5E6-EE4F3A4F04CB}" destId="{E85D1AE5-465F-4E2A-A366-DCD6915A3650}" srcOrd="0" destOrd="0" presId="urn:microsoft.com/office/officeart/2005/8/layout/default#6"/>
    <dgm:cxn modelId="{6012D5DF-6233-4239-B6F4-611829FD2B90}" type="presOf" srcId="{55542C0D-F59D-4DAF-8A8C-D0413FD58701}" destId="{8A86F501-C0CF-48AE-A072-5015C5C9C7E7}" srcOrd="0" destOrd="0" presId="urn:microsoft.com/office/officeart/2005/8/layout/default#6"/>
    <dgm:cxn modelId="{088E1E2D-3C25-47BF-9854-B273A1CC1AB5}" type="presOf" srcId="{99ECBABE-A315-4D3E-BCF2-DF3B92211148}" destId="{CAA15205-87BF-4442-92D5-E07B8221028E}" srcOrd="0" destOrd="0" presId="urn:microsoft.com/office/officeart/2005/8/layout/default#6"/>
    <dgm:cxn modelId="{D9C5AF7E-860A-4C6A-9F6F-BB8BC4D4045A}" type="presOf" srcId="{BF1BC965-1700-477C-B514-7C788A7C5A3E}" destId="{C163323E-7D2E-4964-A203-03D4CE6FC983}" srcOrd="0" destOrd="0" presId="urn:microsoft.com/office/officeart/2005/8/layout/default#6"/>
    <dgm:cxn modelId="{58414D5A-94AB-4E5F-A98F-D2F922A51FE5}" type="presOf" srcId="{EC065CA7-C524-410C-89AB-71A3944CC243}" destId="{44DE936E-E62D-44B7-8512-B3A8D3377C2F}" srcOrd="0" destOrd="0" presId="urn:microsoft.com/office/officeart/2005/8/layout/default#6"/>
    <dgm:cxn modelId="{89006213-CC1D-49AC-AFB7-74DFEDBEC81A}" srcId="{84C5D122-8704-46C3-AB15-2D57B44CBB67}" destId="{BF1BC965-1700-477C-B514-7C788A7C5A3E}" srcOrd="1" destOrd="0" parTransId="{1C81CC9C-5CC1-48B5-BB41-9FBC26D53A45}" sibTransId="{C24C9CB2-5E9B-45ED-BD7C-C5325D7B4B9C}"/>
    <dgm:cxn modelId="{B3408A4A-FE85-42B9-AE9A-C149C222A690}" srcId="{84C5D122-8704-46C3-AB15-2D57B44CBB67}" destId="{4D89841C-3A1B-4575-BA92-36C0F29CFD4E}" srcOrd="10" destOrd="0" parTransId="{477DDE1B-F08B-4E4B-A552-F895DB36551A}" sibTransId="{5A2248B1-0143-404E-AFA7-C88D918B4195}"/>
    <dgm:cxn modelId="{5456ABC4-78A6-41C1-925D-419154915F82}" srcId="{84C5D122-8704-46C3-AB15-2D57B44CBB67}" destId="{A9821FFA-DEF8-41E5-B551-DE95582D597E}" srcOrd="7" destOrd="0" parTransId="{5942C904-C51E-4002-BFA7-A3A5807EBDC5}" sibTransId="{6F209601-FC05-4C6A-88BB-2669A1EDE822}"/>
    <dgm:cxn modelId="{BBC92FCC-6264-4801-874B-11BE4AE2B063}" srcId="{84C5D122-8704-46C3-AB15-2D57B44CBB67}" destId="{DA6DF745-D798-4CF4-88AA-591C77EBB8E8}" srcOrd="8" destOrd="0" parTransId="{6A58DC83-E143-4E86-800B-59C123FE0569}" sibTransId="{48B61538-221D-4E2E-9553-D1EF9ED4DFA9}"/>
    <dgm:cxn modelId="{AE09705A-21EB-45C5-9F64-9797B2CCEA05}" srcId="{84C5D122-8704-46C3-AB15-2D57B44CBB67}" destId="{CFAAA90E-4D99-475F-A5E6-EE4F3A4F04CB}" srcOrd="0" destOrd="0" parTransId="{18E7F585-F8E2-4288-89C1-34DC6BAD7974}" sibTransId="{6AA076BD-4A62-4099-A9CA-0D3E8680FDA4}"/>
    <dgm:cxn modelId="{B43BE990-2479-4BFC-9B12-5B87C69DFBC1}" type="presOf" srcId="{D316A0C3-8A14-462F-A864-02BC0655CFB7}" destId="{7C905C5F-236D-4DFF-A2CD-C6CF753CCE46}" srcOrd="0" destOrd="0" presId="urn:microsoft.com/office/officeart/2005/8/layout/default#6"/>
    <dgm:cxn modelId="{47318476-0DA1-4262-A733-33321A4F7304}" srcId="{84C5D122-8704-46C3-AB15-2D57B44CBB67}" destId="{06AD1138-3311-4C58-9EC5-CB0E5022B1C4}" srcOrd="2" destOrd="0" parTransId="{B85049BE-363B-490D-9665-9BC059A0277F}" sibTransId="{85EC2B56-94F7-4D62-9203-D77B740DF092}"/>
    <dgm:cxn modelId="{0E89CD5E-4DEA-423E-8D39-B6537A2627B4}" srcId="{84C5D122-8704-46C3-AB15-2D57B44CBB67}" destId="{55542C0D-F59D-4DAF-8A8C-D0413FD58701}" srcOrd="4" destOrd="0" parTransId="{E4E3CB12-FD54-438D-9D2A-EF5FD3E995A8}" sibTransId="{D35C54D7-5D31-4966-AEEB-85D66CBCA27C}"/>
    <dgm:cxn modelId="{7D042C84-9350-41B3-8D63-FBDCDB3DD987}" type="presOf" srcId="{D577E4A6-A31C-48A7-8D3B-16824DE96881}" destId="{21C975B4-555A-489C-8C5A-444236747E27}" srcOrd="0" destOrd="0" presId="urn:microsoft.com/office/officeart/2005/8/layout/default#6"/>
    <dgm:cxn modelId="{1E0A7785-5A25-41C7-883C-8CC811FD5CBF}" type="presOf" srcId="{4D89841C-3A1B-4575-BA92-36C0F29CFD4E}" destId="{A5B23C6D-D9DB-4A8A-8DCE-F6B9ACA463A1}" srcOrd="0" destOrd="0" presId="urn:microsoft.com/office/officeart/2005/8/layout/default#6"/>
    <dgm:cxn modelId="{975BD4EA-F60D-49A6-BC40-490D2C72984E}" srcId="{84C5D122-8704-46C3-AB15-2D57B44CBB67}" destId="{D316A0C3-8A14-462F-A864-02BC0655CFB7}" srcOrd="5" destOrd="0" parTransId="{EAC81B80-233F-4BB9-9C8D-DB901B46991B}" sibTransId="{7F76FEA2-A5EC-40AD-B5B9-057947559C7B}"/>
    <dgm:cxn modelId="{6F5F2FC6-A94B-40DA-B5DF-3341AF10A7B7}" srcId="{84C5D122-8704-46C3-AB15-2D57B44CBB67}" destId="{99ECBABE-A315-4D3E-BCF2-DF3B92211148}" srcOrd="9" destOrd="0" parTransId="{55B9F060-45FF-44B6-8162-CC7E4BEBC665}" sibTransId="{E1FBE12B-B80C-41D3-8397-4224018B01F9}"/>
    <dgm:cxn modelId="{6069120E-629D-45B5-A56D-54883003358E}" type="presOf" srcId="{84C5D122-8704-46C3-AB15-2D57B44CBB67}" destId="{00A5C511-44FA-413B-BB7F-0489292B64DD}" srcOrd="0" destOrd="0" presId="urn:microsoft.com/office/officeart/2005/8/layout/default#6"/>
    <dgm:cxn modelId="{7324DB85-AA96-43C2-BA01-855317E6BD34}" type="presParOf" srcId="{00A5C511-44FA-413B-BB7F-0489292B64DD}" destId="{E85D1AE5-465F-4E2A-A366-DCD6915A3650}" srcOrd="0" destOrd="0" presId="urn:microsoft.com/office/officeart/2005/8/layout/default#6"/>
    <dgm:cxn modelId="{0A61572A-C716-49B7-86C7-10AEF2189AAC}" type="presParOf" srcId="{00A5C511-44FA-413B-BB7F-0489292B64DD}" destId="{9C0E8AB3-A977-45CE-8997-F9CE031F51B8}" srcOrd="1" destOrd="0" presId="urn:microsoft.com/office/officeart/2005/8/layout/default#6"/>
    <dgm:cxn modelId="{15CFF2FD-BFF6-4B80-97E6-46CCA7AD3DCF}" type="presParOf" srcId="{00A5C511-44FA-413B-BB7F-0489292B64DD}" destId="{C163323E-7D2E-4964-A203-03D4CE6FC983}" srcOrd="2" destOrd="0" presId="urn:microsoft.com/office/officeart/2005/8/layout/default#6"/>
    <dgm:cxn modelId="{0BBD1874-14C4-4849-AACC-EE13D275B5A5}" type="presParOf" srcId="{00A5C511-44FA-413B-BB7F-0489292B64DD}" destId="{1815FC3A-33AE-4B3A-BD63-42EF99FF72D9}" srcOrd="3" destOrd="0" presId="urn:microsoft.com/office/officeart/2005/8/layout/default#6"/>
    <dgm:cxn modelId="{7DC8732F-02D2-4546-BB64-61DA1F4E3772}" type="presParOf" srcId="{00A5C511-44FA-413B-BB7F-0489292B64DD}" destId="{1452ECE0-C178-455D-8D8F-C6F15F900D41}" srcOrd="4" destOrd="0" presId="urn:microsoft.com/office/officeart/2005/8/layout/default#6"/>
    <dgm:cxn modelId="{B2CF11F8-5DD8-4E9D-BC40-5F4EC3D685AD}" type="presParOf" srcId="{00A5C511-44FA-413B-BB7F-0489292B64DD}" destId="{7C90F151-2856-475A-8183-07EEB2112720}" srcOrd="5" destOrd="0" presId="urn:microsoft.com/office/officeart/2005/8/layout/default#6"/>
    <dgm:cxn modelId="{951DE7A6-1F45-4BF9-9040-7D44DEC54807}" type="presParOf" srcId="{00A5C511-44FA-413B-BB7F-0489292B64DD}" destId="{21C975B4-555A-489C-8C5A-444236747E27}" srcOrd="6" destOrd="0" presId="urn:microsoft.com/office/officeart/2005/8/layout/default#6"/>
    <dgm:cxn modelId="{B7FB1995-5D2B-4A50-8144-1BAD33A69C98}" type="presParOf" srcId="{00A5C511-44FA-413B-BB7F-0489292B64DD}" destId="{0CED69FA-6845-477D-A857-0B2D877BCC2D}" srcOrd="7" destOrd="0" presId="urn:microsoft.com/office/officeart/2005/8/layout/default#6"/>
    <dgm:cxn modelId="{EDF7AF9D-1006-46EC-A819-424B53DCB2B8}" type="presParOf" srcId="{00A5C511-44FA-413B-BB7F-0489292B64DD}" destId="{8A86F501-C0CF-48AE-A072-5015C5C9C7E7}" srcOrd="8" destOrd="0" presId="urn:microsoft.com/office/officeart/2005/8/layout/default#6"/>
    <dgm:cxn modelId="{8D3A5B5C-8443-42EC-A913-82580C1E7507}" type="presParOf" srcId="{00A5C511-44FA-413B-BB7F-0489292B64DD}" destId="{529AAC5C-AA8B-4157-961A-1A6EF3960606}" srcOrd="9" destOrd="0" presId="urn:microsoft.com/office/officeart/2005/8/layout/default#6"/>
    <dgm:cxn modelId="{FA552210-80FE-45A9-B8B0-9FB47EFE94D8}" type="presParOf" srcId="{00A5C511-44FA-413B-BB7F-0489292B64DD}" destId="{7C905C5F-236D-4DFF-A2CD-C6CF753CCE46}" srcOrd="10" destOrd="0" presId="urn:microsoft.com/office/officeart/2005/8/layout/default#6"/>
    <dgm:cxn modelId="{4D6FD344-3E75-4E11-846A-F9E1292A72EC}" type="presParOf" srcId="{00A5C511-44FA-413B-BB7F-0489292B64DD}" destId="{A5DF1F1A-F0D6-45B7-9F63-1D35FC2D5EA8}" srcOrd="11" destOrd="0" presId="urn:microsoft.com/office/officeart/2005/8/layout/default#6"/>
    <dgm:cxn modelId="{10BFDB00-F08E-4D0A-B152-665C68103B97}" type="presParOf" srcId="{00A5C511-44FA-413B-BB7F-0489292B64DD}" destId="{44DE936E-E62D-44B7-8512-B3A8D3377C2F}" srcOrd="12" destOrd="0" presId="urn:microsoft.com/office/officeart/2005/8/layout/default#6"/>
    <dgm:cxn modelId="{0422E718-214B-45BA-87F1-B1B34B7344BE}" type="presParOf" srcId="{00A5C511-44FA-413B-BB7F-0489292B64DD}" destId="{D6B1EF8C-BFDA-40F5-8137-BAA93CA1703E}" srcOrd="13" destOrd="0" presId="urn:microsoft.com/office/officeart/2005/8/layout/default#6"/>
    <dgm:cxn modelId="{C2FFA848-DA59-4A14-96B0-761F658AA08A}" type="presParOf" srcId="{00A5C511-44FA-413B-BB7F-0489292B64DD}" destId="{F6AF3B07-4408-472B-991B-CE77E3641312}" srcOrd="14" destOrd="0" presId="urn:microsoft.com/office/officeart/2005/8/layout/default#6"/>
    <dgm:cxn modelId="{722BA544-B829-4EC9-ADA8-3B8B2CE58389}" type="presParOf" srcId="{00A5C511-44FA-413B-BB7F-0489292B64DD}" destId="{3441BB95-A425-4581-B040-4A76F01D510F}" srcOrd="15" destOrd="0" presId="urn:microsoft.com/office/officeart/2005/8/layout/default#6"/>
    <dgm:cxn modelId="{772BB5B1-435B-4306-BCEC-97948EE59E28}" type="presParOf" srcId="{00A5C511-44FA-413B-BB7F-0489292B64DD}" destId="{67B6AC15-3F5F-40BA-8329-C9D0C211E46C}" srcOrd="16" destOrd="0" presId="urn:microsoft.com/office/officeart/2005/8/layout/default#6"/>
    <dgm:cxn modelId="{EF3F572E-CDB3-4CCF-AD46-CCBAA622933F}" type="presParOf" srcId="{00A5C511-44FA-413B-BB7F-0489292B64DD}" destId="{42DCA1AD-E4B0-40A5-98FD-FDC0F1713338}" srcOrd="17" destOrd="0" presId="urn:microsoft.com/office/officeart/2005/8/layout/default#6"/>
    <dgm:cxn modelId="{55E3D8FD-6219-4D83-83A4-3E4DDA515998}" type="presParOf" srcId="{00A5C511-44FA-413B-BB7F-0489292B64DD}" destId="{CAA15205-87BF-4442-92D5-E07B8221028E}" srcOrd="18" destOrd="0" presId="urn:microsoft.com/office/officeart/2005/8/layout/default#6"/>
    <dgm:cxn modelId="{7EF47058-DE5D-4F61-B597-AC05102E888A}" type="presParOf" srcId="{00A5C511-44FA-413B-BB7F-0489292B64DD}" destId="{D4DF75CC-7D00-4D12-81AF-706091F62E0D}" srcOrd="19" destOrd="0" presId="urn:microsoft.com/office/officeart/2005/8/layout/default#6"/>
    <dgm:cxn modelId="{983EB48B-43E5-4F64-93B1-3E3A68DB818A}" type="presParOf" srcId="{00A5C511-44FA-413B-BB7F-0489292B64DD}" destId="{A5B23C6D-D9DB-4A8A-8DCE-F6B9ACA463A1}" srcOrd="20" destOrd="0" presId="urn:microsoft.com/office/officeart/2005/8/layout/defaul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3DBFE673-4495-4BBC-B011-A8CB70C34B65}" type="doc">
      <dgm:prSet loTypeId="urn:microsoft.com/office/officeart/2005/8/layout/list1#9" loCatId="list" qsTypeId="urn:microsoft.com/office/officeart/2005/8/quickstyle/simple1#29" qsCatId="simple" csTypeId="urn:microsoft.com/office/officeart/2005/8/colors/accent1_2#25" csCatId="accent1" phldr="1"/>
      <dgm:spPr/>
      <dgm:t>
        <a:bodyPr/>
        <a:lstStyle/>
        <a:p>
          <a:endParaRPr lang="es-MX"/>
        </a:p>
      </dgm:t>
    </dgm:pt>
    <dgm:pt modelId="{47BA15B1-4302-4DFB-97F0-22E55B831B67}">
      <dgm:prSet phldrT="[Texto]" custT="1"/>
      <dgm:spPr/>
      <dgm:t>
        <a:bodyPr/>
        <a:lstStyle/>
        <a:p>
          <a:r>
            <a:rPr lang="es-MX" sz="1800" dirty="0"/>
            <a:t>Particularidades (LMIMEEQ 97)</a:t>
          </a:r>
          <a:endParaRPr lang="es-MX" sz="500" dirty="0"/>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60B0D22B-377A-49C2-9EE5-D73BDFA9A75B}">
      <dgm:prSet custT="1"/>
      <dgm:spPr/>
      <dgm:t>
        <a:bodyPr/>
        <a:lstStyle/>
        <a:p>
          <a:pPr algn="just"/>
          <a:r>
            <a:rPr lang="es-MX" sz="2400" dirty="0"/>
            <a:t>La votación recibida será nula, siempre que, siendo determinante para el resultado de la elección correspondiente se demuestre alguna de las causales.</a:t>
          </a:r>
        </a:p>
      </dgm:t>
    </dgm:pt>
    <dgm:pt modelId="{55492265-918E-4F2E-91E3-C7403E3BE317}" type="sibTrans" cxnId="{73C69FA2-5309-414A-9834-A6F2B61159A2}">
      <dgm:prSet/>
      <dgm:spPr/>
      <dgm:t>
        <a:bodyPr/>
        <a:lstStyle/>
        <a:p>
          <a:endParaRPr lang="es-MX"/>
        </a:p>
      </dgm:t>
    </dgm:pt>
    <dgm:pt modelId="{DC271151-3029-4574-91CB-DD27EAC3D2D2}" type="parTrans" cxnId="{73C69FA2-5309-414A-9834-A6F2B61159A2}">
      <dgm:prSet/>
      <dgm:spPr/>
      <dgm:t>
        <a:bodyPr/>
        <a:lstStyle/>
        <a:p>
          <a:endParaRPr lang="es-MX"/>
        </a:p>
      </dgm:t>
    </dgm:pt>
    <dgm:pt modelId="{AC8B6C12-C015-4BDA-895A-2BC11A38974F}">
      <dgm:prSet custT="1"/>
      <dgm:spPr/>
      <dgm:t>
        <a:bodyPr/>
        <a:lstStyle/>
        <a:p>
          <a:pPr algn="just"/>
          <a:r>
            <a:rPr lang="es-MX" sz="2400" dirty="0"/>
            <a:t>Las candidaturas independientes, partidos políticos y coaliciones no podrán invocar en su favor, causales de nulidad, hechos o circunstancias que ellas mismas o ellos mismos hayan provocado.</a:t>
          </a:r>
        </a:p>
      </dgm:t>
    </dgm:pt>
    <dgm:pt modelId="{D3D9732E-E283-43DF-A784-56EEFC5BC129}" type="sibTrans" cxnId="{FF8F1143-7269-4DE4-9886-78525E9D9413}">
      <dgm:prSet/>
      <dgm:spPr/>
      <dgm:t>
        <a:bodyPr/>
        <a:lstStyle/>
        <a:p>
          <a:endParaRPr lang="es-MX"/>
        </a:p>
      </dgm:t>
    </dgm:pt>
    <dgm:pt modelId="{2D133188-C594-4FDB-9A79-0574AEC45E3C}" type="parTrans" cxnId="{FF8F1143-7269-4DE4-9886-78525E9D9413}">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1"/>
      <dgm:spPr/>
      <dgm:t>
        <a:bodyPr/>
        <a:lstStyle/>
        <a:p>
          <a:endParaRPr lang="es-MX"/>
        </a:p>
      </dgm:t>
    </dgm:pt>
    <dgm:pt modelId="{12A490E7-9D1B-4B37-9AA4-B8D82661747C}" type="pres">
      <dgm:prSet presAssocID="{47BA15B1-4302-4DFB-97F0-22E55B831B67}" presName="parentText" presStyleLbl="node1" presStyleIdx="0" presStyleCnt="1" custScaleX="142997" custScaleY="614177" custLinFactNeighborX="-18383" custLinFactNeighborY="55970">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0" presStyleCnt="1" custScaleY="151250" custLinFactY="5203" custLinFactNeighborX="-671" custLinFactNeighborY="100000">
        <dgm:presLayoutVars>
          <dgm:bulletEnabled val="1"/>
        </dgm:presLayoutVars>
      </dgm:prSet>
      <dgm:spPr/>
      <dgm:t>
        <a:bodyPr/>
        <a:lstStyle/>
        <a:p>
          <a:endParaRPr lang="es-MX"/>
        </a:p>
      </dgm:t>
    </dgm:pt>
  </dgm:ptLst>
  <dgm:cxnLst>
    <dgm:cxn modelId="{07824606-BE22-4F1B-889C-F198AAE5F7BD}" type="presOf" srcId="{3DBFE673-4495-4BBC-B011-A8CB70C34B65}" destId="{6E084A43-6A03-4477-A873-4392D0317043}" srcOrd="0" destOrd="0" presId="urn:microsoft.com/office/officeart/2005/8/layout/list1#9"/>
    <dgm:cxn modelId="{73C69FA2-5309-414A-9834-A6F2B61159A2}" srcId="{47BA15B1-4302-4DFB-97F0-22E55B831B67}" destId="{60B0D22B-377A-49C2-9EE5-D73BDFA9A75B}" srcOrd="0" destOrd="0" parTransId="{DC271151-3029-4574-91CB-DD27EAC3D2D2}" sibTransId="{55492265-918E-4F2E-91E3-C7403E3BE317}"/>
    <dgm:cxn modelId="{163447C1-80FA-444D-A6C4-A845DB52203B}" type="presOf" srcId="{47BA15B1-4302-4DFB-97F0-22E55B831B67}" destId="{98B0D70A-6319-442F-8F6A-0BE56CEA0016}" srcOrd="0" destOrd="0" presId="urn:microsoft.com/office/officeart/2005/8/layout/list1#9"/>
    <dgm:cxn modelId="{FF8F1143-7269-4DE4-9886-78525E9D9413}" srcId="{47BA15B1-4302-4DFB-97F0-22E55B831B67}" destId="{AC8B6C12-C015-4BDA-895A-2BC11A38974F}" srcOrd="1" destOrd="0" parTransId="{2D133188-C594-4FDB-9A79-0574AEC45E3C}" sibTransId="{D3D9732E-E283-43DF-A784-56EEFC5BC129}"/>
    <dgm:cxn modelId="{73B4B7FC-E74D-41C5-8177-0F5D6ADE1DD2}" type="presOf" srcId="{60B0D22B-377A-49C2-9EE5-D73BDFA9A75B}" destId="{591621DC-6DF6-4AEF-9FD7-B1B758689010}" srcOrd="0" destOrd="0" presId="urn:microsoft.com/office/officeart/2005/8/layout/list1#9"/>
    <dgm:cxn modelId="{43847F83-C6A8-4344-AF46-CEF5E8A65C35}" type="presOf" srcId="{AC8B6C12-C015-4BDA-895A-2BC11A38974F}" destId="{591621DC-6DF6-4AEF-9FD7-B1B758689010}" srcOrd="0" destOrd="1" presId="urn:microsoft.com/office/officeart/2005/8/layout/list1#9"/>
    <dgm:cxn modelId="{221FA36E-E347-4D8E-9423-D230B16980BF}" type="presOf" srcId="{47BA15B1-4302-4DFB-97F0-22E55B831B67}" destId="{12A490E7-9D1B-4B37-9AA4-B8D82661747C}" srcOrd="1" destOrd="0" presId="urn:microsoft.com/office/officeart/2005/8/layout/list1#9"/>
    <dgm:cxn modelId="{CB670EDB-A298-4AC6-B32A-E2EC740E35E4}" srcId="{3DBFE673-4495-4BBC-B011-A8CB70C34B65}" destId="{47BA15B1-4302-4DFB-97F0-22E55B831B67}" srcOrd="0" destOrd="0" parTransId="{BF98A34A-9A7C-4552-B60C-25404E0D953D}" sibTransId="{50F00DC0-D0AD-46D3-81CA-DEB8CD245791}"/>
    <dgm:cxn modelId="{72AC5DE3-99BF-4179-B744-B8A9CAC92B12}" type="presParOf" srcId="{6E084A43-6A03-4477-A873-4392D0317043}" destId="{D270B18D-378B-4BE4-AA86-6A535591C6DA}" srcOrd="0" destOrd="0" presId="urn:microsoft.com/office/officeart/2005/8/layout/list1#9"/>
    <dgm:cxn modelId="{A9F70AB5-1408-4177-9A84-EA511C5B0858}" type="presParOf" srcId="{D270B18D-378B-4BE4-AA86-6A535591C6DA}" destId="{98B0D70A-6319-442F-8F6A-0BE56CEA0016}" srcOrd="0" destOrd="0" presId="urn:microsoft.com/office/officeart/2005/8/layout/list1#9"/>
    <dgm:cxn modelId="{4147F3FE-2DD9-44F0-8491-FA294F854380}" type="presParOf" srcId="{D270B18D-378B-4BE4-AA86-6A535591C6DA}" destId="{12A490E7-9D1B-4B37-9AA4-B8D82661747C}" srcOrd="1" destOrd="0" presId="urn:microsoft.com/office/officeart/2005/8/layout/list1#9"/>
    <dgm:cxn modelId="{5A0E0739-D3AE-4231-872F-F09CEDA84579}" type="presParOf" srcId="{6E084A43-6A03-4477-A873-4392D0317043}" destId="{F8A231D6-C60F-41C5-A304-357F31BAEBC4}" srcOrd="1" destOrd="0" presId="urn:microsoft.com/office/officeart/2005/8/layout/list1#9"/>
    <dgm:cxn modelId="{8C947FF9-91AE-4DE9-AF19-F19CE7DC71E1}" type="presParOf" srcId="{6E084A43-6A03-4477-A873-4392D0317043}" destId="{591621DC-6DF6-4AEF-9FD7-B1B758689010}" srcOrd="2" destOrd="0" presId="urn:microsoft.com/office/officeart/2005/8/layout/list1#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3.xml><?xml version="1.0" encoding="utf-8"?>
<dgm:dataModel xmlns:dgm="http://schemas.openxmlformats.org/drawingml/2006/diagram" xmlns:a="http://schemas.openxmlformats.org/drawingml/2006/main">
  <dgm:ptLst>
    <dgm:pt modelId="{84C5D122-8704-46C3-AB15-2D57B44CBB67}" type="doc">
      <dgm:prSet loTypeId="urn:microsoft.com/office/officeart/2005/8/layout/default#7" loCatId="list" qsTypeId="urn:microsoft.com/office/officeart/2005/8/quickstyle/simple1#31" qsCatId="simple" csTypeId="urn:microsoft.com/office/officeart/2005/8/colors/accent1_2#27" csCatId="accent1" phldr="1"/>
      <dgm:spPr/>
      <dgm:t>
        <a:bodyPr/>
        <a:lstStyle/>
        <a:p>
          <a:endParaRPr lang="es-MX"/>
        </a:p>
      </dgm:t>
    </dgm:pt>
    <dgm:pt modelId="{CFAAA90E-4D99-475F-A5E6-EE4F3A4F04CB}">
      <dgm:prSet phldrT="[Texto]"/>
      <dgm:spPr/>
      <dgm:t>
        <a:bodyPr/>
        <a:lstStyle/>
        <a:p>
          <a:r>
            <a:rPr lang="es-MX" dirty="0"/>
            <a:t>Que alguna causal en las de nulidad de votación en casillas, se demuestre, por lo menos en el 20% de las casillas establecidas en un distrito, municipio o en el Estado, según sea el caso.</a:t>
          </a:r>
        </a:p>
      </dgm:t>
    </dgm:pt>
    <dgm:pt modelId="{18E7F585-F8E2-4288-89C1-34DC6BAD7974}" type="parTrans" cxnId="{AE09705A-21EB-45C5-9F64-9797B2CCEA05}">
      <dgm:prSet/>
      <dgm:spPr/>
      <dgm:t>
        <a:bodyPr/>
        <a:lstStyle/>
        <a:p>
          <a:endParaRPr lang="es-MX"/>
        </a:p>
      </dgm:t>
    </dgm:pt>
    <dgm:pt modelId="{6AA076BD-4A62-4099-A9CA-0D3E8680FDA4}" type="sibTrans" cxnId="{AE09705A-21EB-45C5-9F64-9797B2CCEA05}">
      <dgm:prSet/>
      <dgm:spPr/>
      <dgm:t>
        <a:bodyPr/>
        <a:lstStyle/>
        <a:p>
          <a:endParaRPr lang="es-MX"/>
        </a:p>
      </dgm:t>
    </dgm:pt>
    <dgm:pt modelId="{BF1BC965-1700-477C-B514-7C788A7C5A3E}">
      <dgm:prSet phldrT="[Texto]"/>
      <dgm:spPr/>
      <dgm:t>
        <a:bodyPr/>
        <a:lstStyle/>
        <a:p>
          <a:r>
            <a:rPr lang="es-MX" dirty="0"/>
            <a:t>Que no se instalen por lo menos el 20% de las casillas del distrito, municipio o estado, según sea el caso y, consecuentemente, la votación no hubiera sido recibida</a:t>
          </a:r>
        </a:p>
      </dgm:t>
    </dgm:pt>
    <dgm:pt modelId="{1C81CC9C-5CC1-48B5-BB41-9FBC26D53A45}" type="parTrans" cxnId="{89006213-CC1D-49AC-AFB7-74DFEDBEC81A}">
      <dgm:prSet/>
      <dgm:spPr/>
      <dgm:t>
        <a:bodyPr/>
        <a:lstStyle/>
        <a:p>
          <a:endParaRPr lang="es-MX"/>
        </a:p>
      </dgm:t>
    </dgm:pt>
    <dgm:pt modelId="{C24C9CB2-5E9B-45ED-BD7C-C5325D7B4B9C}" type="sibTrans" cxnId="{89006213-CC1D-49AC-AFB7-74DFEDBEC81A}">
      <dgm:prSet/>
      <dgm:spPr/>
      <dgm:t>
        <a:bodyPr/>
        <a:lstStyle/>
        <a:p>
          <a:endParaRPr lang="es-MX"/>
        </a:p>
      </dgm:t>
    </dgm:pt>
    <dgm:pt modelId="{06AD1138-3311-4C58-9EC5-CB0E5022B1C4}">
      <dgm:prSet phldrT="[Texto]"/>
      <dgm:spPr/>
      <dgm:t>
        <a:bodyPr/>
        <a:lstStyle/>
        <a:p>
          <a:r>
            <a:rPr lang="es-MX" dirty="0"/>
            <a:t>Quienes integren la fórmula de candidaturas y diputaciones por mayoría sean inelegibles</a:t>
          </a:r>
        </a:p>
      </dgm:t>
    </dgm:pt>
    <dgm:pt modelId="{B85049BE-363B-490D-9665-9BC059A0277F}" type="parTrans" cxnId="{47318476-0DA1-4262-A733-33321A4F7304}">
      <dgm:prSet/>
      <dgm:spPr/>
      <dgm:t>
        <a:bodyPr/>
        <a:lstStyle/>
        <a:p>
          <a:endParaRPr lang="es-MX"/>
        </a:p>
      </dgm:t>
    </dgm:pt>
    <dgm:pt modelId="{85EC2B56-94F7-4D62-9203-D77B740DF092}" type="sibTrans" cxnId="{47318476-0DA1-4262-A733-33321A4F7304}">
      <dgm:prSet/>
      <dgm:spPr/>
      <dgm:t>
        <a:bodyPr/>
        <a:lstStyle/>
        <a:p>
          <a:endParaRPr lang="es-MX"/>
        </a:p>
      </dgm:t>
    </dgm:pt>
    <dgm:pt modelId="{D577E4A6-A31C-48A7-8D3B-16824DE96881}">
      <dgm:prSet phldrT="[Texto]"/>
      <dgm:spPr/>
      <dgm:t>
        <a:bodyPr/>
        <a:lstStyle/>
        <a:p>
          <a:r>
            <a:rPr lang="es-MX" dirty="0"/>
            <a:t>Que la candidatura que gane la elección de la gubernatura o del Ayuntamiento resulte inelegible.</a:t>
          </a:r>
        </a:p>
      </dgm:t>
    </dgm:pt>
    <dgm:pt modelId="{2F4FE630-9A5C-4C86-A302-E18839B9783A}" type="parTrans" cxnId="{8245B335-0D18-4115-B056-C805DE68CC1A}">
      <dgm:prSet/>
      <dgm:spPr/>
      <dgm:t>
        <a:bodyPr/>
        <a:lstStyle/>
        <a:p>
          <a:endParaRPr lang="es-MX"/>
        </a:p>
      </dgm:t>
    </dgm:pt>
    <dgm:pt modelId="{60DE40A3-7743-4208-B9B8-5A584D96A110}" type="sibTrans" cxnId="{8245B335-0D18-4115-B056-C805DE68CC1A}">
      <dgm:prSet/>
      <dgm:spPr/>
      <dgm:t>
        <a:bodyPr/>
        <a:lstStyle/>
        <a:p>
          <a:endParaRPr lang="es-MX"/>
        </a:p>
      </dgm:t>
    </dgm:pt>
    <dgm:pt modelId="{00A5C511-44FA-413B-BB7F-0489292B64DD}" type="pres">
      <dgm:prSet presAssocID="{84C5D122-8704-46C3-AB15-2D57B44CBB67}" presName="diagram" presStyleCnt="0">
        <dgm:presLayoutVars>
          <dgm:dir/>
          <dgm:resizeHandles val="exact"/>
        </dgm:presLayoutVars>
      </dgm:prSet>
      <dgm:spPr/>
      <dgm:t>
        <a:bodyPr/>
        <a:lstStyle/>
        <a:p>
          <a:endParaRPr lang="es-MX"/>
        </a:p>
      </dgm:t>
    </dgm:pt>
    <dgm:pt modelId="{E85D1AE5-465F-4E2A-A366-DCD6915A3650}" type="pres">
      <dgm:prSet presAssocID="{CFAAA90E-4D99-475F-A5E6-EE4F3A4F04CB}" presName="node" presStyleLbl="node1" presStyleIdx="0" presStyleCnt="4">
        <dgm:presLayoutVars>
          <dgm:bulletEnabled val="1"/>
        </dgm:presLayoutVars>
      </dgm:prSet>
      <dgm:spPr/>
      <dgm:t>
        <a:bodyPr/>
        <a:lstStyle/>
        <a:p>
          <a:endParaRPr lang="es-MX"/>
        </a:p>
      </dgm:t>
    </dgm:pt>
    <dgm:pt modelId="{9C0E8AB3-A977-45CE-8997-F9CE031F51B8}" type="pres">
      <dgm:prSet presAssocID="{6AA076BD-4A62-4099-A9CA-0D3E8680FDA4}" presName="sibTrans" presStyleCnt="0"/>
      <dgm:spPr/>
    </dgm:pt>
    <dgm:pt modelId="{C163323E-7D2E-4964-A203-03D4CE6FC983}" type="pres">
      <dgm:prSet presAssocID="{BF1BC965-1700-477C-B514-7C788A7C5A3E}" presName="node" presStyleLbl="node1" presStyleIdx="1" presStyleCnt="4">
        <dgm:presLayoutVars>
          <dgm:bulletEnabled val="1"/>
        </dgm:presLayoutVars>
      </dgm:prSet>
      <dgm:spPr/>
      <dgm:t>
        <a:bodyPr/>
        <a:lstStyle/>
        <a:p>
          <a:endParaRPr lang="es-MX"/>
        </a:p>
      </dgm:t>
    </dgm:pt>
    <dgm:pt modelId="{1815FC3A-33AE-4B3A-BD63-42EF99FF72D9}" type="pres">
      <dgm:prSet presAssocID="{C24C9CB2-5E9B-45ED-BD7C-C5325D7B4B9C}" presName="sibTrans" presStyleCnt="0"/>
      <dgm:spPr/>
    </dgm:pt>
    <dgm:pt modelId="{1452ECE0-C178-455D-8D8F-C6F15F900D41}" type="pres">
      <dgm:prSet presAssocID="{06AD1138-3311-4C58-9EC5-CB0E5022B1C4}" presName="node" presStyleLbl="node1" presStyleIdx="2" presStyleCnt="4">
        <dgm:presLayoutVars>
          <dgm:bulletEnabled val="1"/>
        </dgm:presLayoutVars>
      </dgm:prSet>
      <dgm:spPr/>
      <dgm:t>
        <a:bodyPr/>
        <a:lstStyle/>
        <a:p>
          <a:endParaRPr lang="es-MX"/>
        </a:p>
      </dgm:t>
    </dgm:pt>
    <dgm:pt modelId="{7C90F151-2856-475A-8183-07EEB2112720}" type="pres">
      <dgm:prSet presAssocID="{85EC2B56-94F7-4D62-9203-D77B740DF092}" presName="sibTrans" presStyleCnt="0"/>
      <dgm:spPr/>
    </dgm:pt>
    <dgm:pt modelId="{21C975B4-555A-489C-8C5A-444236747E27}" type="pres">
      <dgm:prSet presAssocID="{D577E4A6-A31C-48A7-8D3B-16824DE96881}" presName="node" presStyleLbl="node1" presStyleIdx="3" presStyleCnt="4">
        <dgm:presLayoutVars>
          <dgm:bulletEnabled val="1"/>
        </dgm:presLayoutVars>
      </dgm:prSet>
      <dgm:spPr/>
      <dgm:t>
        <a:bodyPr/>
        <a:lstStyle/>
        <a:p>
          <a:endParaRPr lang="es-MX"/>
        </a:p>
      </dgm:t>
    </dgm:pt>
  </dgm:ptLst>
  <dgm:cxnLst>
    <dgm:cxn modelId="{6069120E-629D-45B5-A56D-54883003358E}" type="presOf" srcId="{84C5D122-8704-46C3-AB15-2D57B44CBB67}" destId="{00A5C511-44FA-413B-BB7F-0489292B64DD}" srcOrd="0" destOrd="0" presId="urn:microsoft.com/office/officeart/2005/8/layout/default#7"/>
    <dgm:cxn modelId="{8245B335-0D18-4115-B056-C805DE68CC1A}" srcId="{84C5D122-8704-46C3-AB15-2D57B44CBB67}" destId="{D577E4A6-A31C-48A7-8D3B-16824DE96881}" srcOrd="3" destOrd="0" parTransId="{2F4FE630-9A5C-4C86-A302-E18839B9783A}" sibTransId="{60DE40A3-7743-4208-B9B8-5A584D96A110}"/>
    <dgm:cxn modelId="{ABEAFF0E-0F91-44AE-9EA5-4CE8C8EAF55A}" type="presOf" srcId="{06AD1138-3311-4C58-9EC5-CB0E5022B1C4}" destId="{1452ECE0-C178-455D-8D8F-C6F15F900D41}" srcOrd="0" destOrd="0" presId="urn:microsoft.com/office/officeart/2005/8/layout/default#7"/>
    <dgm:cxn modelId="{89006213-CC1D-49AC-AFB7-74DFEDBEC81A}" srcId="{84C5D122-8704-46C3-AB15-2D57B44CBB67}" destId="{BF1BC965-1700-477C-B514-7C788A7C5A3E}" srcOrd="1" destOrd="0" parTransId="{1C81CC9C-5CC1-48B5-BB41-9FBC26D53A45}" sibTransId="{C24C9CB2-5E9B-45ED-BD7C-C5325D7B4B9C}"/>
    <dgm:cxn modelId="{F5776D4E-0FEB-44B7-9A8C-3C56DF4680D6}" type="presOf" srcId="{CFAAA90E-4D99-475F-A5E6-EE4F3A4F04CB}" destId="{E85D1AE5-465F-4E2A-A366-DCD6915A3650}" srcOrd="0" destOrd="0" presId="urn:microsoft.com/office/officeart/2005/8/layout/default#7"/>
    <dgm:cxn modelId="{47318476-0DA1-4262-A733-33321A4F7304}" srcId="{84C5D122-8704-46C3-AB15-2D57B44CBB67}" destId="{06AD1138-3311-4C58-9EC5-CB0E5022B1C4}" srcOrd="2" destOrd="0" parTransId="{B85049BE-363B-490D-9665-9BC059A0277F}" sibTransId="{85EC2B56-94F7-4D62-9203-D77B740DF092}"/>
    <dgm:cxn modelId="{AE09705A-21EB-45C5-9F64-9797B2CCEA05}" srcId="{84C5D122-8704-46C3-AB15-2D57B44CBB67}" destId="{CFAAA90E-4D99-475F-A5E6-EE4F3A4F04CB}" srcOrd="0" destOrd="0" parTransId="{18E7F585-F8E2-4288-89C1-34DC6BAD7974}" sibTransId="{6AA076BD-4A62-4099-A9CA-0D3E8680FDA4}"/>
    <dgm:cxn modelId="{7D042C84-9350-41B3-8D63-FBDCDB3DD987}" type="presOf" srcId="{D577E4A6-A31C-48A7-8D3B-16824DE96881}" destId="{21C975B4-555A-489C-8C5A-444236747E27}" srcOrd="0" destOrd="0" presId="urn:microsoft.com/office/officeart/2005/8/layout/default#7"/>
    <dgm:cxn modelId="{D9C5AF7E-860A-4C6A-9F6F-BB8BC4D4045A}" type="presOf" srcId="{BF1BC965-1700-477C-B514-7C788A7C5A3E}" destId="{C163323E-7D2E-4964-A203-03D4CE6FC983}" srcOrd="0" destOrd="0" presId="urn:microsoft.com/office/officeart/2005/8/layout/default#7"/>
    <dgm:cxn modelId="{7324DB85-AA96-43C2-BA01-855317E6BD34}" type="presParOf" srcId="{00A5C511-44FA-413B-BB7F-0489292B64DD}" destId="{E85D1AE5-465F-4E2A-A366-DCD6915A3650}" srcOrd="0" destOrd="0" presId="urn:microsoft.com/office/officeart/2005/8/layout/default#7"/>
    <dgm:cxn modelId="{0A61572A-C716-49B7-86C7-10AEF2189AAC}" type="presParOf" srcId="{00A5C511-44FA-413B-BB7F-0489292B64DD}" destId="{9C0E8AB3-A977-45CE-8997-F9CE031F51B8}" srcOrd="1" destOrd="0" presId="urn:microsoft.com/office/officeart/2005/8/layout/default#7"/>
    <dgm:cxn modelId="{15CFF2FD-BFF6-4B80-97E6-46CCA7AD3DCF}" type="presParOf" srcId="{00A5C511-44FA-413B-BB7F-0489292B64DD}" destId="{C163323E-7D2E-4964-A203-03D4CE6FC983}" srcOrd="2" destOrd="0" presId="urn:microsoft.com/office/officeart/2005/8/layout/default#7"/>
    <dgm:cxn modelId="{0BBD1874-14C4-4849-AACC-EE13D275B5A5}" type="presParOf" srcId="{00A5C511-44FA-413B-BB7F-0489292B64DD}" destId="{1815FC3A-33AE-4B3A-BD63-42EF99FF72D9}" srcOrd="3" destOrd="0" presId="urn:microsoft.com/office/officeart/2005/8/layout/default#7"/>
    <dgm:cxn modelId="{7DC8732F-02D2-4546-BB64-61DA1F4E3772}" type="presParOf" srcId="{00A5C511-44FA-413B-BB7F-0489292B64DD}" destId="{1452ECE0-C178-455D-8D8F-C6F15F900D41}" srcOrd="4" destOrd="0" presId="urn:microsoft.com/office/officeart/2005/8/layout/default#7"/>
    <dgm:cxn modelId="{B2CF11F8-5DD8-4E9D-BC40-5F4EC3D685AD}" type="presParOf" srcId="{00A5C511-44FA-413B-BB7F-0489292B64DD}" destId="{7C90F151-2856-475A-8183-07EEB2112720}" srcOrd="5" destOrd="0" presId="urn:microsoft.com/office/officeart/2005/8/layout/default#7"/>
    <dgm:cxn modelId="{951DE7A6-1F45-4BF9-9040-7D44DEC54807}" type="presParOf" srcId="{00A5C511-44FA-413B-BB7F-0489292B64DD}" destId="{21C975B4-555A-489C-8C5A-444236747E27}" srcOrd="6" destOrd="0" presId="urn:microsoft.com/office/officeart/2005/8/layout/defaul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4.xml><?xml version="1.0" encoding="utf-8"?>
<dgm:dataModel xmlns:dgm="http://schemas.openxmlformats.org/drawingml/2006/diagram" xmlns:a="http://schemas.openxmlformats.org/drawingml/2006/main">
  <dgm:ptLst>
    <dgm:pt modelId="{3DBFE673-4495-4BBC-B011-A8CB70C34B65}" type="doc">
      <dgm:prSet loTypeId="urn:microsoft.com/office/officeart/2005/8/layout/list1#9" loCatId="list" qsTypeId="urn:microsoft.com/office/officeart/2005/8/quickstyle/simple1#29" qsCatId="simple" csTypeId="urn:microsoft.com/office/officeart/2005/8/colors/accent1_2#25" csCatId="accent1" phldr="1"/>
      <dgm:spPr/>
      <dgm:t>
        <a:bodyPr/>
        <a:lstStyle/>
        <a:p>
          <a:endParaRPr lang="es-MX"/>
        </a:p>
      </dgm:t>
    </dgm:pt>
    <dgm:pt modelId="{47BA15B1-4302-4DFB-97F0-22E55B831B67}">
      <dgm:prSet phldrT="[Texto]" custT="1"/>
      <dgm:spPr/>
      <dgm:t>
        <a:bodyPr/>
        <a:lstStyle/>
        <a:p>
          <a:r>
            <a:rPr lang="es-MX" sz="1800" dirty="0"/>
            <a:t>Particularidades</a:t>
          </a:r>
          <a:endParaRPr lang="es-MX" sz="500" dirty="0"/>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60B0D22B-377A-49C2-9EE5-D73BDFA9A75B}">
      <dgm:prSet custT="1"/>
      <dgm:spPr/>
      <dgm:t>
        <a:bodyPr/>
        <a:lstStyle/>
        <a:p>
          <a:pPr algn="just"/>
          <a:r>
            <a:rPr lang="es-MX" sz="2400" dirty="0"/>
            <a:t>Serán nulas por violaciones graves, dolosas y determinantes.</a:t>
          </a:r>
        </a:p>
      </dgm:t>
    </dgm:pt>
    <dgm:pt modelId="{55492265-918E-4F2E-91E3-C7403E3BE317}" type="sibTrans" cxnId="{73C69FA2-5309-414A-9834-A6F2B61159A2}">
      <dgm:prSet/>
      <dgm:spPr/>
      <dgm:t>
        <a:bodyPr/>
        <a:lstStyle/>
        <a:p>
          <a:endParaRPr lang="es-MX"/>
        </a:p>
      </dgm:t>
    </dgm:pt>
    <dgm:pt modelId="{DC271151-3029-4574-91CB-DD27EAC3D2D2}" type="parTrans" cxnId="{73C69FA2-5309-414A-9834-A6F2B61159A2}">
      <dgm:prSet/>
      <dgm:spPr/>
      <dgm:t>
        <a:bodyPr/>
        <a:lstStyle/>
        <a:p>
          <a:endParaRPr lang="es-MX"/>
        </a:p>
      </dgm:t>
    </dgm:pt>
    <dgm:pt modelId="{9FF4998F-437D-42CD-BCA3-D6F57D46DB6C}">
      <dgm:prSet custT="1"/>
      <dgm:spPr/>
      <dgm:t>
        <a:bodyPr/>
        <a:lstStyle/>
        <a:p>
          <a:pPr algn="just"/>
          <a:r>
            <a:rPr lang="es-MX" sz="2400" dirty="0"/>
            <a:t>Acreditarse de manera objetiva y material. Se presumirá que son determinantes cuando la diferencia entre votación obtenida entre el 1° y 2° lugar sea menor al 5%.</a:t>
          </a:r>
        </a:p>
      </dgm:t>
    </dgm:pt>
    <dgm:pt modelId="{47DC7D82-00B1-4113-A675-A9522AF90FA4}" type="parTrans" cxnId="{7B812F95-FF93-43C1-824C-44D1C687D9CB}">
      <dgm:prSet/>
      <dgm:spPr/>
      <dgm:t>
        <a:bodyPr/>
        <a:lstStyle/>
        <a:p>
          <a:endParaRPr lang="es-MX"/>
        </a:p>
      </dgm:t>
    </dgm:pt>
    <dgm:pt modelId="{87EE1DB6-7559-4712-A90B-76D98A894F02}" type="sibTrans" cxnId="{7B812F95-FF93-43C1-824C-44D1C687D9CB}">
      <dgm:prSet/>
      <dgm:spPr/>
      <dgm:t>
        <a:bodyPr/>
        <a:lstStyle/>
        <a:p>
          <a:endParaRPr lang="es-MX"/>
        </a:p>
      </dgm:t>
    </dgm:pt>
    <dgm:pt modelId="{FE481460-AD29-4604-A3EC-EA0A51484BBB}">
      <dgm:prSet custT="1"/>
      <dgm:spPr/>
      <dgm:t>
        <a:bodyPr/>
        <a:lstStyle/>
        <a:p>
          <a:pPr algn="just"/>
          <a:r>
            <a:rPr lang="es-MX" sz="2400" dirty="0"/>
            <a:t>En caso de actualizarse la nulidad de elección, se convocará a elección extraordinaria, donde no podrá participar la persona sancionada, pero el partido si podrá postular a una nueva candidatura.</a:t>
          </a:r>
        </a:p>
      </dgm:t>
    </dgm:pt>
    <dgm:pt modelId="{2202FDB2-F87C-48F0-B938-57C9CD11E72A}" type="parTrans" cxnId="{F29AA4D6-B774-43AB-BE09-BAA7AA03EAB9}">
      <dgm:prSet/>
      <dgm:spPr/>
    </dgm:pt>
    <dgm:pt modelId="{757D6E5A-0F24-4001-86E7-43FBA15548D1}" type="sibTrans" cxnId="{F29AA4D6-B774-43AB-BE09-BAA7AA03EAB9}">
      <dgm:prSet/>
      <dgm:spPr/>
    </dgm:pt>
    <dgm:pt modelId="{C3879FB9-F1A4-4AE0-97AB-91A262495416}">
      <dgm:prSet custT="1"/>
      <dgm:spPr/>
      <dgm:t>
        <a:bodyPr/>
        <a:lstStyle/>
        <a:p>
          <a:pPr algn="just"/>
          <a:r>
            <a:rPr lang="es-MX" sz="2400" dirty="0"/>
            <a:t>Violaciones graves, aquellas .</a:t>
          </a:r>
        </a:p>
      </dgm:t>
    </dgm:pt>
    <dgm:pt modelId="{576DC818-60C7-4ACD-82F6-EB38F2C42D75}" type="parTrans" cxnId="{9FE7F08A-352C-4EC1-B509-50DB4E329827}">
      <dgm:prSet/>
      <dgm:spPr/>
    </dgm:pt>
    <dgm:pt modelId="{757BE94F-A9FB-443A-94B9-C755D05F6418}" type="sibTrans" cxnId="{9FE7F08A-352C-4EC1-B509-50DB4E329827}">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1"/>
      <dgm:spPr/>
      <dgm:t>
        <a:bodyPr/>
        <a:lstStyle/>
        <a:p>
          <a:endParaRPr lang="es-MX"/>
        </a:p>
      </dgm:t>
    </dgm:pt>
    <dgm:pt modelId="{12A490E7-9D1B-4B37-9AA4-B8D82661747C}" type="pres">
      <dgm:prSet presAssocID="{47BA15B1-4302-4DFB-97F0-22E55B831B67}" presName="parentText" presStyleLbl="node1" presStyleIdx="0" presStyleCnt="1" custScaleX="142997" custScaleY="614177" custLinFactNeighborX="-18383" custLinFactNeighborY="55970">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0" presStyleCnt="1" custScaleY="192589" custLinFactY="5203" custLinFactNeighborX="-671" custLinFactNeighborY="100000">
        <dgm:presLayoutVars>
          <dgm:bulletEnabled val="1"/>
        </dgm:presLayoutVars>
      </dgm:prSet>
      <dgm:spPr/>
      <dgm:t>
        <a:bodyPr/>
        <a:lstStyle/>
        <a:p>
          <a:endParaRPr lang="es-MX"/>
        </a:p>
      </dgm:t>
    </dgm:pt>
  </dgm:ptLst>
  <dgm:cxnLst>
    <dgm:cxn modelId="{3BA2EB7E-23F6-4291-843B-085DBEDEE7B8}" type="presOf" srcId="{C3879FB9-F1A4-4AE0-97AB-91A262495416}" destId="{591621DC-6DF6-4AEF-9FD7-B1B758689010}" srcOrd="0" destOrd="3" presId="urn:microsoft.com/office/officeart/2005/8/layout/list1#9"/>
    <dgm:cxn modelId="{CB670EDB-A298-4AC6-B32A-E2EC740E35E4}" srcId="{3DBFE673-4495-4BBC-B011-A8CB70C34B65}" destId="{47BA15B1-4302-4DFB-97F0-22E55B831B67}" srcOrd="0" destOrd="0" parTransId="{BF98A34A-9A7C-4552-B60C-25404E0D953D}" sibTransId="{50F00DC0-D0AD-46D3-81CA-DEB8CD245791}"/>
    <dgm:cxn modelId="{7B812F95-FF93-43C1-824C-44D1C687D9CB}" srcId="{47BA15B1-4302-4DFB-97F0-22E55B831B67}" destId="{9FF4998F-437D-42CD-BCA3-D6F57D46DB6C}" srcOrd="1" destOrd="0" parTransId="{47DC7D82-00B1-4113-A675-A9522AF90FA4}" sibTransId="{87EE1DB6-7559-4712-A90B-76D98A894F02}"/>
    <dgm:cxn modelId="{73C69FA2-5309-414A-9834-A6F2B61159A2}" srcId="{47BA15B1-4302-4DFB-97F0-22E55B831B67}" destId="{60B0D22B-377A-49C2-9EE5-D73BDFA9A75B}" srcOrd="0" destOrd="0" parTransId="{DC271151-3029-4574-91CB-DD27EAC3D2D2}" sibTransId="{55492265-918E-4F2E-91E3-C7403E3BE317}"/>
    <dgm:cxn modelId="{211D0D40-3453-42F2-A922-52BE5536D979}" type="presOf" srcId="{FE481460-AD29-4604-A3EC-EA0A51484BBB}" destId="{591621DC-6DF6-4AEF-9FD7-B1B758689010}" srcOrd="0" destOrd="2" presId="urn:microsoft.com/office/officeart/2005/8/layout/list1#9"/>
    <dgm:cxn modelId="{221FA36E-E347-4D8E-9423-D230B16980BF}" type="presOf" srcId="{47BA15B1-4302-4DFB-97F0-22E55B831B67}" destId="{12A490E7-9D1B-4B37-9AA4-B8D82661747C}" srcOrd="1" destOrd="0" presId="urn:microsoft.com/office/officeart/2005/8/layout/list1#9"/>
    <dgm:cxn modelId="{F29AA4D6-B774-43AB-BE09-BAA7AA03EAB9}" srcId="{47BA15B1-4302-4DFB-97F0-22E55B831B67}" destId="{FE481460-AD29-4604-A3EC-EA0A51484BBB}" srcOrd="2" destOrd="0" parTransId="{2202FDB2-F87C-48F0-B938-57C9CD11E72A}" sibTransId="{757D6E5A-0F24-4001-86E7-43FBA15548D1}"/>
    <dgm:cxn modelId="{07824606-BE22-4F1B-889C-F198AAE5F7BD}" type="presOf" srcId="{3DBFE673-4495-4BBC-B011-A8CB70C34B65}" destId="{6E084A43-6A03-4477-A873-4392D0317043}" srcOrd="0" destOrd="0" presId="urn:microsoft.com/office/officeart/2005/8/layout/list1#9"/>
    <dgm:cxn modelId="{73B4B7FC-E74D-41C5-8177-0F5D6ADE1DD2}" type="presOf" srcId="{60B0D22B-377A-49C2-9EE5-D73BDFA9A75B}" destId="{591621DC-6DF6-4AEF-9FD7-B1B758689010}" srcOrd="0" destOrd="0" presId="urn:microsoft.com/office/officeart/2005/8/layout/list1#9"/>
    <dgm:cxn modelId="{FFBE4C06-B2C7-4358-B8CF-6100F79CF10A}" type="presOf" srcId="{9FF4998F-437D-42CD-BCA3-D6F57D46DB6C}" destId="{591621DC-6DF6-4AEF-9FD7-B1B758689010}" srcOrd="0" destOrd="1" presId="urn:microsoft.com/office/officeart/2005/8/layout/list1#9"/>
    <dgm:cxn modelId="{163447C1-80FA-444D-A6C4-A845DB52203B}" type="presOf" srcId="{47BA15B1-4302-4DFB-97F0-22E55B831B67}" destId="{98B0D70A-6319-442F-8F6A-0BE56CEA0016}" srcOrd="0" destOrd="0" presId="urn:microsoft.com/office/officeart/2005/8/layout/list1#9"/>
    <dgm:cxn modelId="{9FE7F08A-352C-4EC1-B509-50DB4E329827}" srcId="{47BA15B1-4302-4DFB-97F0-22E55B831B67}" destId="{C3879FB9-F1A4-4AE0-97AB-91A262495416}" srcOrd="3" destOrd="0" parTransId="{576DC818-60C7-4ACD-82F6-EB38F2C42D75}" sibTransId="{757BE94F-A9FB-443A-94B9-C755D05F6418}"/>
    <dgm:cxn modelId="{72AC5DE3-99BF-4179-B744-B8A9CAC92B12}" type="presParOf" srcId="{6E084A43-6A03-4477-A873-4392D0317043}" destId="{D270B18D-378B-4BE4-AA86-6A535591C6DA}" srcOrd="0" destOrd="0" presId="urn:microsoft.com/office/officeart/2005/8/layout/list1#9"/>
    <dgm:cxn modelId="{A9F70AB5-1408-4177-9A84-EA511C5B0858}" type="presParOf" srcId="{D270B18D-378B-4BE4-AA86-6A535591C6DA}" destId="{98B0D70A-6319-442F-8F6A-0BE56CEA0016}" srcOrd="0" destOrd="0" presId="urn:microsoft.com/office/officeart/2005/8/layout/list1#9"/>
    <dgm:cxn modelId="{4147F3FE-2DD9-44F0-8491-FA294F854380}" type="presParOf" srcId="{D270B18D-378B-4BE4-AA86-6A535591C6DA}" destId="{12A490E7-9D1B-4B37-9AA4-B8D82661747C}" srcOrd="1" destOrd="0" presId="urn:microsoft.com/office/officeart/2005/8/layout/list1#9"/>
    <dgm:cxn modelId="{5A0E0739-D3AE-4231-872F-F09CEDA84579}" type="presParOf" srcId="{6E084A43-6A03-4477-A873-4392D0317043}" destId="{F8A231D6-C60F-41C5-A304-357F31BAEBC4}" srcOrd="1" destOrd="0" presId="urn:microsoft.com/office/officeart/2005/8/layout/list1#9"/>
    <dgm:cxn modelId="{8C947FF9-91AE-4DE9-AF19-F19CE7DC71E1}" type="presParOf" srcId="{6E084A43-6A03-4477-A873-4392D0317043}" destId="{591621DC-6DF6-4AEF-9FD7-B1B758689010}" srcOrd="2" destOrd="0" presId="urn:microsoft.com/office/officeart/2005/8/layout/list1#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5.xml><?xml version="1.0" encoding="utf-8"?>
<dgm:dataModel xmlns:dgm="http://schemas.openxmlformats.org/drawingml/2006/diagram" xmlns:a="http://schemas.openxmlformats.org/drawingml/2006/main">
  <dgm:ptLst>
    <dgm:pt modelId="{3DBFE673-4495-4BBC-B011-A8CB70C34B65}" type="doc">
      <dgm:prSet loTypeId="urn:microsoft.com/office/officeart/2005/8/layout/list1#10" loCatId="list" qsTypeId="urn:microsoft.com/office/officeart/2005/8/quickstyle/simple1#30" qsCatId="simple" csTypeId="urn:microsoft.com/office/officeart/2005/8/colors/accent1_2#26" csCatId="accent1" phldr="1"/>
      <dgm:spPr/>
      <dgm:t>
        <a:bodyPr/>
        <a:lstStyle/>
        <a:p>
          <a:endParaRPr lang="es-MX"/>
        </a:p>
      </dgm:t>
    </dgm:pt>
    <dgm:pt modelId="{61952DB8-FDE3-48C2-9E63-4EDB325016D1}">
      <dgm:prSet phldrT="[Texto]"/>
      <dgm:spPr/>
      <dgm:t>
        <a:bodyPr/>
        <a:lstStyle/>
        <a:p>
          <a:r>
            <a:rPr lang="es-MX" dirty="0"/>
            <a:t>Naturaleza jurídica (LGSMIME 3)</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(LGSMIME 8)</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Particularidades </a:t>
          </a:r>
          <a:r>
            <a:rPr lang="es-ES" b="0" dirty="0"/>
            <a:t>(LGSMIME 3, numeral 1, inciso f) y 37)</a:t>
          </a:r>
          <a:endParaRPr lang="es-MX" dirty="0"/>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federal, que tiene por objeto para garantizar la legalidad de actos y resoluciones de la autoridad </a:t>
          </a:r>
          <a:r>
            <a:rPr lang="es-MX" dirty="0"/>
            <a:t>electoral federal.</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MX" dirty="0"/>
            <a:t>4 días para su interposición.</a:t>
          </a:r>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Todos los recursos de revisión interpuestos dentro de los cinco días anteriores al de la elección, serán enviados a la Sala competente del TEPJF, para que sean resueltos junto con los juicios de inconformidad con los que guarden relación. La persona promovente deberá señalar la conexidad de la causa. Cuando los recursos a que se refiere este inciso no guarden relación con algún juicio de inconformidad serán archivados como asuntos definitivamente concluidos.</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3ABCCB60-A8B4-4D01-B489-10E7410EC714}">
      <dgm:prSet/>
      <dgm:spPr/>
      <dgm:t>
        <a:bodyPr/>
        <a:lstStyle/>
        <a:p>
          <a:pPr algn="just"/>
          <a:r>
            <a:rPr lang="es-MX" b="0" dirty="0"/>
            <a:t>También en contra de las resoluciones y sentencias emitidas en los procedimientos especiales sancionadores.</a:t>
          </a:r>
        </a:p>
      </dgm:t>
    </dgm:pt>
    <dgm:pt modelId="{D62463D4-4E98-4D1F-9E8A-06EF3C1C5940}" type="parTrans" cxnId="{24D51DF3-9881-4FA7-80EA-A19C3019AB05}">
      <dgm:prSet/>
      <dgm:spPr/>
    </dgm:pt>
    <dgm:pt modelId="{70DE264D-B25E-463A-8FC9-A80CD7518DE4}" type="sibTrans" cxnId="{24D51DF3-9881-4FA7-80EA-A19C3019AB05}">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3584A293-442D-4EFA-B617-5AD1BBF6D789}" type="presOf" srcId="{3DBFE673-4495-4BBC-B011-A8CB70C34B65}" destId="{6E084A43-6A03-4477-A873-4392D0317043}" srcOrd="0" destOrd="0" presId="urn:microsoft.com/office/officeart/2005/8/layout/list1#10"/>
    <dgm:cxn modelId="{24D51DF3-9881-4FA7-80EA-A19C3019AB05}" srcId="{3EACDF54-BBA5-4E3C-831E-4C993EAF1F07}" destId="{3ABCCB60-A8B4-4D01-B489-10E7410EC714}" srcOrd="0" destOrd="0" parTransId="{D62463D4-4E98-4D1F-9E8A-06EF3C1C5940}" sibTransId="{70DE264D-B25E-463A-8FC9-A80CD7518DE4}"/>
    <dgm:cxn modelId="{01D5258E-5FE4-4487-BFB5-E507103E0189}" srcId="{47BA15B1-4302-4DFB-97F0-22E55B831B67}" destId="{125D488A-AF58-4A9F-95C9-F96F55A421FF}" srcOrd="0" destOrd="0" parTransId="{7C34A458-65EB-4CBE-8C67-3CCCE5492AFB}" sibTransId="{5AB77C44-32A4-45EC-B677-E4B9FE55FB35}"/>
    <dgm:cxn modelId="{07BD408A-02FA-4DDD-85F3-77569E5FEB5C}" type="presOf" srcId="{22E43056-F98B-4AD5-8E8A-BE367EA4ED7E}" destId="{980732E3-474F-4169-9ED3-B33E744E10A5}" srcOrd="0" destOrd="1" presId="urn:microsoft.com/office/officeart/2005/8/layout/list1#10"/>
    <dgm:cxn modelId="{98B329BA-B299-4C85-9A03-CDE1F1F0AF80}" srcId="{3DBFE673-4495-4BBC-B011-A8CB70C34B65}" destId="{3EACDF54-BBA5-4E3C-831E-4C993EAF1F07}" srcOrd="2" destOrd="0" parTransId="{392D5A66-C69A-4235-8F74-AC559CF0986E}" sibTransId="{B52B5E59-A326-4CE3-A72F-014A9F762630}"/>
    <dgm:cxn modelId="{846611A5-CC79-418F-AC93-FD03E2D69639}" srcId="{3EACDF54-BBA5-4E3C-831E-4C993EAF1F07}" destId="{22E43056-F98B-4AD5-8E8A-BE367EA4ED7E}" srcOrd="1" destOrd="0" parTransId="{96BCDF25-CFEA-411B-B02C-25380C27031A}" sibTransId="{E9070493-F093-4415-967D-04B9484CF4AE}"/>
    <dgm:cxn modelId="{2B162BC5-5D48-440D-A5A6-5A79277CD304}" type="presOf" srcId="{47BA15B1-4302-4DFB-97F0-22E55B831B67}" destId="{12A490E7-9D1B-4B37-9AA4-B8D82661747C}" srcOrd="1" destOrd="0" presId="urn:microsoft.com/office/officeart/2005/8/layout/list1#10"/>
    <dgm:cxn modelId="{9C073C61-798F-46FC-A6B6-AD34ED0DC7C2}" srcId="{3DBFE673-4495-4BBC-B011-A8CB70C34B65}" destId="{61952DB8-FDE3-48C2-9E63-4EDB325016D1}" srcOrd="0" destOrd="0" parTransId="{665C5B29-DBA5-4674-96D0-5803EEF0B5A5}" sibTransId="{E3FF49F3-FD5B-4D82-BF2C-1350D2CBC74B}"/>
    <dgm:cxn modelId="{4D007092-7F5A-4FA7-9899-6145962FE9FA}" type="presOf" srcId="{3EACDF54-BBA5-4E3C-831E-4C993EAF1F07}" destId="{F5B9176D-3135-4AA3-A685-65CF15AB6303}" srcOrd="0" destOrd="0" presId="urn:microsoft.com/office/officeart/2005/8/layout/list1#10"/>
    <dgm:cxn modelId="{636FB3A8-D24D-4135-8A19-95FCEE1036CB}" type="presOf" srcId="{3EACDF54-BBA5-4E3C-831E-4C993EAF1F07}" destId="{2CF4CB2C-D1BC-4BD0-B36D-86E79356A1C8}" srcOrd="1" destOrd="0" presId="urn:microsoft.com/office/officeart/2005/8/layout/list1#10"/>
    <dgm:cxn modelId="{FFEBF44F-BA8A-451A-A6A7-90DDD6BFE9B6}" type="presOf" srcId="{47BA15B1-4302-4DFB-97F0-22E55B831B67}" destId="{98B0D70A-6319-442F-8F6A-0BE56CEA0016}" srcOrd="0" destOrd="0" presId="urn:microsoft.com/office/officeart/2005/8/layout/list1#10"/>
    <dgm:cxn modelId="{ABB66EE9-A7D0-4228-B3C1-42176B081DA5}" type="presOf" srcId="{125D488A-AF58-4A9F-95C9-F96F55A421FF}" destId="{591621DC-6DF6-4AEF-9FD7-B1B758689010}" srcOrd="0" destOrd="0" presId="urn:microsoft.com/office/officeart/2005/8/layout/list1#10"/>
    <dgm:cxn modelId="{773E00CF-87A1-4002-95B1-0CBAF47ABC21}" type="presOf" srcId="{CAEA622E-E6EB-45AC-994E-DD31484BC0E6}" destId="{533D4C02-44E2-40B7-B392-BA31083D102D}" srcOrd="0" destOrd="0" presId="urn:microsoft.com/office/officeart/2005/8/layout/list1#10"/>
    <dgm:cxn modelId="{CFBCA3EC-2F95-4093-9AAE-5F303F919898}" srcId="{61952DB8-FDE3-48C2-9E63-4EDB325016D1}" destId="{CAEA622E-E6EB-45AC-994E-DD31484BC0E6}" srcOrd="0" destOrd="0" parTransId="{E85BD5F2-7886-43DB-A345-7CF58C9E4CA7}" sibTransId="{CE528ED1-617F-4EC9-BDC4-03E8D380529F}"/>
    <dgm:cxn modelId="{8E232951-07F3-4B16-9079-E32B3F3F5968}" type="presOf" srcId="{3ABCCB60-A8B4-4D01-B489-10E7410EC714}" destId="{980732E3-474F-4169-9ED3-B33E744E10A5}" srcOrd="0" destOrd="0" presId="urn:microsoft.com/office/officeart/2005/8/layout/list1#10"/>
    <dgm:cxn modelId="{9700CCEF-6591-4526-923C-0CCCA2C83E21}" type="presOf" srcId="{61952DB8-FDE3-48C2-9E63-4EDB325016D1}" destId="{9CDD4638-C22A-4BF0-B5C2-F0B320223BF5}" srcOrd="0" destOrd="0" presId="urn:microsoft.com/office/officeart/2005/8/layout/list1#10"/>
    <dgm:cxn modelId="{F8295CA4-EA10-4C43-BE77-27CA990F20CA}" type="presOf" srcId="{61952DB8-FDE3-48C2-9E63-4EDB325016D1}" destId="{159CE6B5-EA23-41C2-9C20-4CCC336051CA}" srcOrd="1" destOrd="0" presId="urn:microsoft.com/office/officeart/2005/8/layout/list1#10"/>
    <dgm:cxn modelId="{CB670EDB-A298-4AC6-B32A-E2EC740E35E4}" srcId="{3DBFE673-4495-4BBC-B011-A8CB70C34B65}" destId="{47BA15B1-4302-4DFB-97F0-22E55B831B67}" srcOrd="1" destOrd="0" parTransId="{BF98A34A-9A7C-4552-B60C-25404E0D953D}" sibTransId="{50F00DC0-D0AD-46D3-81CA-DEB8CD245791}"/>
    <dgm:cxn modelId="{61EA72E3-B615-44A3-AEBA-A87A885E9371}" type="presParOf" srcId="{6E084A43-6A03-4477-A873-4392D0317043}" destId="{D3CA2889-E519-44B2-9151-6B5FC46F6C70}" srcOrd="0" destOrd="0" presId="urn:microsoft.com/office/officeart/2005/8/layout/list1#10"/>
    <dgm:cxn modelId="{9708D82F-3071-46D1-A4A1-BC61707B6C70}" type="presParOf" srcId="{D3CA2889-E519-44B2-9151-6B5FC46F6C70}" destId="{9CDD4638-C22A-4BF0-B5C2-F0B320223BF5}" srcOrd="0" destOrd="0" presId="urn:microsoft.com/office/officeart/2005/8/layout/list1#10"/>
    <dgm:cxn modelId="{C4FDB4E1-C9D0-4A6F-9312-D2CD897F77DD}" type="presParOf" srcId="{D3CA2889-E519-44B2-9151-6B5FC46F6C70}" destId="{159CE6B5-EA23-41C2-9C20-4CCC336051CA}" srcOrd="1" destOrd="0" presId="urn:microsoft.com/office/officeart/2005/8/layout/list1#10"/>
    <dgm:cxn modelId="{032CBD94-B294-4BEE-8825-C32C91C83172}" type="presParOf" srcId="{6E084A43-6A03-4477-A873-4392D0317043}" destId="{25E01457-AF70-4063-9C69-22B0B4100D3B}" srcOrd="1" destOrd="0" presId="urn:microsoft.com/office/officeart/2005/8/layout/list1#10"/>
    <dgm:cxn modelId="{4AD289D5-7F83-470F-8A52-099E39A65E3C}" type="presParOf" srcId="{6E084A43-6A03-4477-A873-4392D0317043}" destId="{533D4C02-44E2-40B7-B392-BA31083D102D}" srcOrd="2" destOrd="0" presId="urn:microsoft.com/office/officeart/2005/8/layout/list1#10"/>
    <dgm:cxn modelId="{005241D7-5115-4C51-B3BD-79BE0FF64C1D}" type="presParOf" srcId="{6E084A43-6A03-4477-A873-4392D0317043}" destId="{BF4E1263-7100-40EA-99E6-457478333202}" srcOrd="3" destOrd="0" presId="urn:microsoft.com/office/officeart/2005/8/layout/list1#10"/>
    <dgm:cxn modelId="{48F1A224-766F-4E00-9B91-260886FB175F}" type="presParOf" srcId="{6E084A43-6A03-4477-A873-4392D0317043}" destId="{D270B18D-378B-4BE4-AA86-6A535591C6DA}" srcOrd="4" destOrd="0" presId="urn:microsoft.com/office/officeart/2005/8/layout/list1#10"/>
    <dgm:cxn modelId="{1C4C439F-98EF-4570-8F2E-364DD7C06274}" type="presParOf" srcId="{D270B18D-378B-4BE4-AA86-6A535591C6DA}" destId="{98B0D70A-6319-442F-8F6A-0BE56CEA0016}" srcOrd="0" destOrd="0" presId="urn:microsoft.com/office/officeart/2005/8/layout/list1#10"/>
    <dgm:cxn modelId="{02B7B33F-B258-480C-A6E9-7E2343969940}" type="presParOf" srcId="{D270B18D-378B-4BE4-AA86-6A535591C6DA}" destId="{12A490E7-9D1B-4B37-9AA4-B8D82661747C}" srcOrd="1" destOrd="0" presId="urn:microsoft.com/office/officeart/2005/8/layout/list1#10"/>
    <dgm:cxn modelId="{962EF4E0-7A37-4F2F-A1D8-A709F37E15FC}" type="presParOf" srcId="{6E084A43-6A03-4477-A873-4392D0317043}" destId="{F8A231D6-C60F-41C5-A304-357F31BAEBC4}" srcOrd="5" destOrd="0" presId="urn:microsoft.com/office/officeart/2005/8/layout/list1#10"/>
    <dgm:cxn modelId="{CBCDAA34-7A22-4B00-A5ED-3E7DDD85BAB9}" type="presParOf" srcId="{6E084A43-6A03-4477-A873-4392D0317043}" destId="{591621DC-6DF6-4AEF-9FD7-B1B758689010}" srcOrd="6" destOrd="0" presId="urn:microsoft.com/office/officeart/2005/8/layout/list1#10"/>
    <dgm:cxn modelId="{AC71DEA8-0E6C-4C38-B2DE-E5F530B36F39}" type="presParOf" srcId="{6E084A43-6A03-4477-A873-4392D0317043}" destId="{E76A0FA1-2B42-4D64-9E8D-79EDA32F932F}" srcOrd="7" destOrd="0" presId="urn:microsoft.com/office/officeart/2005/8/layout/list1#10"/>
    <dgm:cxn modelId="{9797A300-B0F9-4390-9EAA-8F5EC60D14CF}" type="presParOf" srcId="{6E084A43-6A03-4477-A873-4392D0317043}" destId="{3C259995-19B4-4E8C-85ED-77E1B8C6A1A8}" srcOrd="8" destOrd="0" presId="urn:microsoft.com/office/officeart/2005/8/layout/list1#10"/>
    <dgm:cxn modelId="{E1A0B487-B6B2-4799-A0F3-74AC2540BD1D}" type="presParOf" srcId="{3C259995-19B4-4E8C-85ED-77E1B8C6A1A8}" destId="{F5B9176D-3135-4AA3-A685-65CF15AB6303}" srcOrd="0" destOrd="0" presId="urn:microsoft.com/office/officeart/2005/8/layout/list1#10"/>
    <dgm:cxn modelId="{BCB78BD1-1F6D-4683-8F19-D05C9AD4FB84}" type="presParOf" srcId="{3C259995-19B4-4E8C-85ED-77E1B8C6A1A8}" destId="{2CF4CB2C-D1BC-4BD0-B36D-86E79356A1C8}" srcOrd="1" destOrd="0" presId="urn:microsoft.com/office/officeart/2005/8/layout/list1#10"/>
    <dgm:cxn modelId="{00366489-6C19-4BEA-87CC-645A93544C7C}" type="presParOf" srcId="{6E084A43-6A03-4477-A873-4392D0317043}" destId="{126464C5-6D5F-40B4-9852-86EBA0DE7643}" srcOrd="9" destOrd="0" presId="urn:microsoft.com/office/officeart/2005/8/layout/list1#10"/>
    <dgm:cxn modelId="{836D5407-2284-479B-A9F4-91CE1A9D967D}" type="presParOf" srcId="{6E084A43-6A03-4477-A873-4392D0317043}" destId="{980732E3-474F-4169-9ED3-B33E744E10A5}" srcOrd="10" destOrd="0" presId="urn:microsoft.com/office/officeart/2005/8/layout/list1#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6.xml><?xml version="1.0" encoding="utf-8"?>
<dgm:dataModel xmlns:dgm="http://schemas.openxmlformats.org/drawingml/2006/diagram" xmlns:a="http://schemas.openxmlformats.org/drawingml/2006/main">
  <dgm:ptLst>
    <dgm:pt modelId="{3DBFE673-4495-4BBC-B011-A8CB70C34B65}" type="doc">
      <dgm:prSet loTypeId="urn:microsoft.com/office/officeart/2005/8/layout/list1#11" loCatId="list" qsTypeId="urn:microsoft.com/office/officeart/2005/8/quickstyle/simple1#31" qsCatId="simple" csTypeId="urn:microsoft.com/office/officeart/2005/8/colors/accent1_2#27" csCatId="accent1" phldr="1"/>
      <dgm:spPr/>
      <dgm:t>
        <a:bodyPr/>
        <a:lstStyle/>
        <a:p>
          <a:endParaRPr lang="es-MX"/>
        </a:p>
      </dgm:t>
    </dgm:pt>
    <dgm:pt modelId="{61952DB8-FDE3-48C2-9E63-4EDB325016D1}">
      <dgm:prSet phldrT="[Texto]"/>
      <dgm:spPr/>
      <dgm:t>
        <a:bodyPr/>
        <a:lstStyle/>
        <a:p>
          <a:r>
            <a:rPr lang="es-MX" dirty="0"/>
            <a:t>Autoridad competente para resolver (LGSMIME 36)</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Legitimación y personería (LGSMIME 35)</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CAEA622E-E6EB-45AC-994E-DD31484BC0E6}">
      <dgm:prSet/>
      <dgm:spPr/>
      <dgm:t>
        <a:bodyPr/>
        <a:lstStyle/>
        <a:p>
          <a:pPr algn="just"/>
          <a:r>
            <a:rPr lang="es-ES" dirty="0"/>
            <a:t>Durante el tiempo que transcurra entre dos procesos electorales federales, es competente para resolver el recurso de revisión la Junta Ejecutiva del INE jerárquicamente superior al órgano que haya dictado el acto o resolución </a:t>
          </a:r>
          <a:r>
            <a:rPr lang="es-MX" dirty="0"/>
            <a:t>impugnado.</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Cuando reuniendo los requisitos que señala esta ley, lo interponga un partido </a:t>
          </a:r>
          <a:r>
            <a:rPr lang="es-MX" dirty="0"/>
            <a:t>político a través de representaciones legítimas.</a:t>
          </a:r>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BFB70564-D80F-4467-9918-CA5A341EDC58}">
      <dgm:prSet/>
      <dgm:spPr/>
      <dgm:t>
        <a:bodyPr/>
        <a:lstStyle/>
        <a:p>
          <a:pPr algn="just"/>
          <a:r>
            <a:rPr lang="es-ES" dirty="0"/>
            <a:t>Los recursos de revisión que se interpongan en contra de actos o resoluciones de la Secretaría Ejecutiva serán resueltos por la Junta General Ejecutiva. En estos casos, la Presidencia designará a la persona funcionaria que deba suplir a la Secretaría para sustanciar el expediente y presentar el proyecto de resolución al órgano colegiado.</a:t>
          </a:r>
          <a:endParaRPr lang="es-MX" dirty="0"/>
        </a:p>
      </dgm:t>
    </dgm:pt>
    <dgm:pt modelId="{ACA2BEA7-B6A5-4132-A10A-ADB4A70BD514}" type="parTrans" cxnId="{8F29A4AF-FACE-48E2-BBEE-A272315096EC}">
      <dgm:prSet/>
      <dgm:spPr/>
      <dgm:t>
        <a:bodyPr/>
        <a:lstStyle/>
        <a:p>
          <a:endParaRPr lang="es-MX"/>
        </a:p>
      </dgm:t>
    </dgm:pt>
    <dgm:pt modelId="{CC373AB1-89C1-4B09-88DD-3C6649032233}" type="sibTrans" cxnId="{8F29A4AF-FACE-48E2-BBEE-A272315096EC}">
      <dgm:prSet/>
      <dgm:spPr/>
      <dgm:t>
        <a:bodyPr/>
        <a:lstStyle/>
        <a:p>
          <a:endParaRPr lang="es-MX"/>
        </a:p>
      </dgm:t>
    </dgm:pt>
    <dgm:pt modelId="{6ED810C6-E864-47AB-B0EE-F31846533482}">
      <dgm:prSet/>
      <dgm:spPr/>
      <dgm:t>
        <a:bodyPr/>
        <a:lstStyle/>
        <a:p>
          <a:pPr algn="just"/>
          <a:r>
            <a:rPr lang="es-ES" dirty="0"/>
            <a:t>Durante el proceso electoral, es competente para resolver el recurso de revisión la Junta Ejecutiva o el Consejo del INE jerárquicamente superior al órgano que haya dictado el acto o resolución impugnado.</a:t>
          </a:r>
          <a:endParaRPr lang="es-MX" dirty="0"/>
        </a:p>
      </dgm:t>
    </dgm:pt>
    <dgm:pt modelId="{3B8727DF-DF33-4BD7-A7BE-C545D4264FC9}" type="parTrans" cxnId="{64009AA5-4555-4331-8084-68425E18D23D}">
      <dgm:prSet/>
      <dgm:spPr/>
      <dgm:t>
        <a:bodyPr/>
        <a:lstStyle/>
        <a:p>
          <a:endParaRPr lang="es-MX"/>
        </a:p>
      </dgm:t>
    </dgm:pt>
    <dgm:pt modelId="{01BD8CD2-422A-43E5-A1BA-3EC035F06BC0}" type="sibTrans" cxnId="{64009AA5-4555-4331-8084-68425E18D23D}">
      <dgm:prSet/>
      <dgm:spPr/>
      <dgm:t>
        <a:bodyPr/>
        <a:lstStyle/>
        <a:p>
          <a:endParaRPr lang="es-MX"/>
        </a:p>
      </dgm:t>
    </dgm:pt>
    <dgm:pt modelId="{1B721231-650E-4F7B-917B-A3F0CE51E1C5}">
      <dgm:prSet/>
      <dgm:spPr/>
      <dgm:t>
        <a:bodyPr/>
        <a:lstStyle/>
        <a:p>
          <a:pPr algn="just"/>
          <a:r>
            <a:rPr lang="es-MX" dirty="0"/>
            <a:t>Salvo lo dispuesto en el artículo 37 de la LGSMIME.</a:t>
          </a:r>
        </a:p>
      </dgm:t>
    </dgm:pt>
    <dgm:pt modelId="{0E285CE1-D066-47D3-927E-A50BAEC25499}" type="parTrans" cxnId="{E1312AB3-8E03-4EF7-B311-0297E7E52257}">
      <dgm:prSet/>
      <dgm:spPr/>
    </dgm:pt>
    <dgm:pt modelId="{5545281C-3816-4B0C-86A7-E91AE43320C7}" type="sibTrans" cxnId="{E1312AB3-8E03-4EF7-B311-0297E7E52257}">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2"/>
      <dgm:spPr/>
      <dgm:t>
        <a:bodyPr/>
        <a:lstStyle/>
        <a:p>
          <a:endParaRPr lang="es-MX"/>
        </a:p>
      </dgm:t>
    </dgm:pt>
    <dgm:pt modelId="{159CE6B5-EA23-41C2-9C20-4CCC336051CA}" type="pres">
      <dgm:prSet presAssocID="{61952DB8-FDE3-48C2-9E63-4EDB325016D1}" presName="parentText" presStyleLbl="node1" presStyleIdx="0" presStyleCnt="2">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2">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2"/>
      <dgm:spPr/>
      <dgm:t>
        <a:bodyPr/>
        <a:lstStyle/>
        <a:p>
          <a:endParaRPr lang="es-MX"/>
        </a:p>
      </dgm:t>
    </dgm:pt>
    <dgm:pt modelId="{12A490E7-9D1B-4B37-9AA4-B8D82661747C}" type="pres">
      <dgm:prSet presAssocID="{47BA15B1-4302-4DFB-97F0-22E55B831B67}" presName="parentText" presStyleLbl="node1" presStyleIdx="1" presStyleCnt="2">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2" custLinFactNeighborX="-671" custLinFactNeighborY="-31360">
        <dgm:presLayoutVars>
          <dgm:bulletEnabled val="1"/>
        </dgm:presLayoutVars>
      </dgm:prSet>
      <dgm:spPr/>
      <dgm:t>
        <a:bodyPr/>
        <a:lstStyle/>
        <a:p>
          <a:endParaRPr lang="es-MX"/>
        </a:p>
      </dgm:t>
    </dgm:pt>
  </dgm:ptLst>
  <dgm:cxnLst>
    <dgm:cxn modelId="{E837176D-F184-49B8-99CF-83F94A03E679}" type="presOf" srcId="{BFB70564-D80F-4467-9918-CA5A341EDC58}" destId="{533D4C02-44E2-40B7-B392-BA31083D102D}" srcOrd="0" destOrd="2" presId="urn:microsoft.com/office/officeart/2005/8/layout/list1#11"/>
    <dgm:cxn modelId="{01D5258E-5FE4-4487-BFB5-E507103E0189}" srcId="{47BA15B1-4302-4DFB-97F0-22E55B831B67}" destId="{125D488A-AF58-4A9F-95C9-F96F55A421FF}" srcOrd="0" destOrd="0" parTransId="{7C34A458-65EB-4CBE-8C67-3CCCE5492AFB}" sibTransId="{5AB77C44-32A4-45EC-B677-E4B9FE55FB35}"/>
    <dgm:cxn modelId="{8F29A4AF-FACE-48E2-BBEE-A272315096EC}" srcId="{61952DB8-FDE3-48C2-9E63-4EDB325016D1}" destId="{BFB70564-D80F-4467-9918-CA5A341EDC58}" srcOrd="2" destOrd="0" parTransId="{ACA2BEA7-B6A5-4132-A10A-ADB4A70BD514}" sibTransId="{CC373AB1-89C1-4B09-88DD-3C6649032233}"/>
    <dgm:cxn modelId="{4E2625E2-8E5C-4846-B4F0-47DDF8EBFED9}" type="presOf" srcId="{61952DB8-FDE3-48C2-9E63-4EDB325016D1}" destId="{159CE6B5-EA23-41C2-9C20-4CCC336051CA}" srcOrd="1" destOrd="0" presId="urn:microsoft.com/office/officeart/2005/8/layout/list1#11"/>
    <dgm:cxn modelId="{E1312AB3-8E03-4EF7-B311-0297E7E52257}" srcId="{61952DB8-FDE3-48C2-9E63-4EDB325016D1}" destId="{1B721231-650E-4F7B-917B-A3F0CE51E1C5}" srcOrd="3" destOrd="0" parTransId="{0E285CE1-D066-47D3-927E-A50BAEC25499}" sibTransId="{5545281C-3816-4B0C-86A7-E91AE43320C7}"/>
    <dgm:cxn modelId="{7AF3A2C1-F251-4175-96F2-9D332B4D41ED}" type="presOf" srcId="{125D488A-AF58-4A9F-95C9-F96F55A421FF}" destId="{591621DC-6DF6-4AEF-9FD7-B1B758689010}" srcOrd="0" destOrd="0" presId="urn:microsoft.com/office/officeart/2005/8/layout/list1#11"/>
    <dgm:cxn modelId="{A4DA2369-9948-42DE-9E40-65B21A9FD9A8}" type="presOf" srcId="{61952DB8-FDE3-48C2-9E63-4EDB325016D1}" destId="{9CDD4638-C22A-4BF0-B5C2-F0B320223BF5}" srcOrd="0" destOrd="0" presId="urn:microsoft.com/office/officeart/2005/8/layout/list1#11"/>
    <dgm:cxn modelId="{3821B1E5-10F3-4FF1-9D62-5C070C3D8F84}" type="presOf" srcId="{6ED810C6-E864-47AB-B0EE-F31846533482}" destId="{533D4C02-44E2-40B7-B392-BA31083D102D}" srcOrd="0" destOrd="1" presId="urn:microsoft.com/office/officeart/2005/8/layout/list1#11"/>
    <dgm:cxn modelId="{64009AA5-4555-4331-8084-68425E18D23D}" srcId="{61952DB8-FDE3-48C2-9E63-4EDB325016D1}" destId="{6ED810C6-E864-47AB-B0EE-F31846533482}" srcOrd="1" destOrd="0" parTransId="{3B8727DF-DF33-4BD7-A7BE-C545D4264FC9}" sibTransId="{01BD8CD2-422A-43E5-A1BA-3EC035F06BC0}"/>
    <dgm:cxn modelId="{E34473EF-B8B0-4E62-932E-73A44CCBD7E1}" type="presOf" srcId="{47BA15B1-4302-4DFB-97F0-22E55B831B67}" destId="{12A490E7-9D1B-4B37-9AA4-B8D82661747C}" srcOrd="1" destOrd="0" presId="urn:microsoft.com/office/officeart/2005/8/layout/list1#11"/>
    <dgm:cxn modelId="{9C073C61-798F-46FC-A6B6-AD34ED0DC7C2}" srcId="{3DBFE673-4495-4BBC-B011-A8CB70C34B65}" destId="{61952DB8-FDE3-48C2-9E63-4EDB325016D1}" srcOrd="0" destOrd="0" parTransId="{665C5B29-DBA5-4674-96D0-5803EEF0B5A5}" sibTransId="{E3FF49F3-FD5B-4D82-BF2C-1350D2CBC74B}"/>
    <dgm:cxn modelId="{1875377C-ED0A-45E3-8FE9-0FDFAEF942FD}" type="presOf" srcId="{CAEA622E-E6EB-45AC-994E-DD31484BC0E6}" destId="{533D4C02-44E2-40B7-B392-BA31083D102D}" srcOrd="0" destOrd="0" presId="urn:microsoft.com/office/officeart/2005/8/layout/list1#11"/>
    <dgm:cxn modelId="{7AE76003-E16D-4C82-B63F-3A5DED18462F}" type="presOf" srcId="{3DBFE673-4495-4BBC-B011-A8CB70C34B65}" destId="{6E084A43-6A03-4477-A873-4392D0317043}" srcOrd="0" destOrd="0" presId="urn:microsoft.com/office/officeart/2005/8/layout/list1#11"/>
    <dgm:cxn modelId="{CFBCA3EC-2F95-4093-9AAE-5F303F919898}" srcId="{61952DB8-FDE3-48C2-9E63-4EDB325016D1}" destId="{CAEA622E-E6EB-45AC-994E-DD31484BC0E6}" srcOrd="0" destOrd="0" parTransId="{E85BD5F2-7886-43DB-A345-7CF58C9E4CA7}" sibTransId="{CE528ED1-617F-4EC9-BDC4-03E8D380529F}"/>
    <dgm:cxn modelId="{FF9C3EB8-AC8B-428E-A40A-97C41C1AC5E6}" type="presOf" srcId="{47BA15B1-4302-4DFB-97F0-22E55B831B67}" destId="{98B0D70A-6319-442F-8F6A-0BE56CEA0016}" srcOrd="0" destOrd="0" presId="urn:microsoft.com/office/officeart/2005/8/layout/list1#11"/>
    <dgm:cxn modelId="{BA2217E0-EBE2-49A3-AF45-31F4686B35FD}" type="presOf" srcId="{1B721231-650E-4F7B-917B-A3F0CE51E1C5}" destId="{533D4C02-44E2-40B7-B392-BA31083D102D}" srcOrd="0" destOrd="3" presId="urn:microsoft.com/office/officeart/2005/8/layout/list1#11"/>
    <dgm:cxn modelId="{CB670EDB-A298-4AC6-B32A-E2EC740E35E4}" srcId="{3DBFE673-4495-4BBC-B011-A8CB70C34B65}" destId="{47BA15B1-4302-4DFB-97F0-22E55B831B67}" srcOrd="1" destOrd="0" parTransId="{BF98A34A-9A7C-4552-B60C-25404E0D953D}" sibTransId="{50F00DC0-D0AD-46D3-81CA-DEB8CD245791}"/>
    <dgm:cxn modelId="{9F8BC1BC-BD6F-4FDD-AE6B-064ED63C3978}" type="presParOf" srcId="{6E084A43-6A03-4477-A873-4392D0317043}" destId="{D3CA2889-E519-44B2-9151-6B5FC46F6C70}" srcOrd="0" destOrd="0" presId="urn:microsoft.com/office/officeart/2005/8/layout/list1#11"/>
    <dgm:cxn modelId="{299F8258-4672-4F7A-88AB-95B502ADF6C8}" type="presParOf" srcId="{D3CA2889-E519-44B2-9151-6B5FC46F6C70}" destId="{9CDD4638-C22A-4BF0-B5C2-F0B320223BF5}" srcOrd="0" destOrd="0" presId="urn:microsoft.com/office/officeart/2005/8/layout/list1#11"/>
    <dgm:cxn modelId="{3DF29EC6-0B02-4CE6-AAA1-733D15E756F1}" type="presParOf" srcId="{D3CA2889-E519-44B2-9151-6B5FC46F6C70}" destId="{159CE6B5-EA23-41C2-9C20-4CCC336051CA}" srcOrd="1" destOrd="0" presId="urn:microsoft.com/office/officeart/2005/8/layout/list1#11"/>
    <dgm:cxn modelId="{16895D8F-7800-4CE1-B60A-2BB7BA814317}" type="presParOf" srcId="{6E084A43-6A03-4477-A873-4392D0317043}" destId="{25E01457-AF70-4063-9C69-22B0B4100D3B}" srcOrd="1" destOrd="0" presId="urn:microsoft.com/office/officeart/2005/8/layout/list1#11"/>
    <dgm:cxn modelId="{DEF5276C-27A0-439B-9B8E-AC04EE734C4C}" type="presParOf" srcId="{6E084A43-6A03-4477-A873-4392D0317043}" destId="{533D4C02-44E2-40B7-B392-BA31083D102D}" srcOrd="2" destOrd="0" presId="urn:microsoft.com/office/officeart/2005/8/layout/list1#11"/>
    <dgm:cxn modelId="{0B5A41A8-2BAF-41BF-B598-B3FBC252B992}" type="presParOf" srcId="{6E084A43-6A03-4477-A873-4392D0317043}" destId="{BF4E1263-7100-40EA-99E6-457478333202}" srcOrd="3" destOrd="0" presId="urn:microsoft.com/office/officeart/2005/8/layout/list1#11"/>
    <dgm:cxn modelId="{2FAD3818-EF87-4522-958F-F326C9386C16}" type="presParOf" srcId="{6E084A43-6A03-4477-A873-4392D0317043}" destId="{D270B18D-378B-4BE4-AA86-6A535591C6DA}" srcOrd="4" destOrd="0" presId="urn:microsoft.com/office/officeart/2005/8/layout/list1#11"/>
    <dgm:cxn modelId="{A11BDA0E-B266-4974-8B00-F644F05DD081}" type="presParOf" srcId="{D270B18D-378B-4BE4-AA86-6A535591C6DA}" destId="{98B0D70A-6319-442F-8F6A-0BE56CEA0016}" srcOrd="0" destOrd="0" presId="urn:microsoft.com/office/officeart/2005/8/layout/list1#11"/>
    <dgm:cxn modelId="{86E67BB1-5345-4107-8574-900110606779}" type="presParOf" srcId="{D270B18D-378B-4BE4-AA86-6A535591C6DA}" destId="{12A490E7-9D1B-4B37-9AA4-B8D82661747C}" srcOrd="1" destOrd="0" presId="urn:microsoft.com/office/officeart/2005/8/layout/list1#11"/>
    <dgm:cxn modelId="{7A6DEF25-5AC7-4356-9B0D-E3957B0FB5AF}" type="presParOf" srcId="{6E084A43-6A03-4477-A873-4392D0317043}" destId="{F8A231D6-C60F-41C5-A304-357F31BAEBC4}" srcOrd="5" destOrd="0" presId="urn:microsoft.com/office/officeart/2005/8/layout/list1#11"/>
    <dgm:cxn modelId="{68FE5136-F903-41BD-B168-CE7A173B2159}" type="presParOf" srcId="{6E084A43-6A03-4477-A873-4392D0317043}" destId="{591621DC-6DF6-4AEF-9FD7-B1B758689010}" srcOrd="6" destOrd="0" presId="urn:microsoft.com/office/officeart/2005/8/layout/list1#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7.xml><?xml version="1.0" encoding="utf-8"?>
<dgm:dataModel xmlns:dgm="http://schemas.openxmlformats.org/drawingml/2006/diagram" xmlns:a="http://schemas.openxmlformats.org/drawingml/2006/main">
  <dgm:ptLst>
    <dgm:pt modelId="{3DBFE673-4495-4BBC-B011-A8CB70C34B65}" type="doc">
      <dgm:prSet loTypeId="urn:microsoft.com/office/officeart/2005/8/layout/list1#12" loCatId="list" qsTypeId="urn:microsoft.com/office/officeart/2005/8/quickstyle/simple1#32" qsCatId="simple" csTypeId="urn:microsoft.com/office/officeart/2005/8/colors/accent1_2#28" csCatId="accent1" phldr="1"/>
      <dgm:spPr/>
      <dgm:t>
        <a:bodyPr/>
        <a:lstStyle/>
        <a:p>
          <a:endParaRPr lang="es-MX"/>
        </a:p>
      </dgm:t>
    </dgm:pt>
    <dgm:pt modelId="{61952DB8-FDE3-48C2-9E63-4EDB325016D1}">
      <dgm:prSet phldrT="[Texto]"/>
      <dgm:spPr/>
      <dgm:t>
        <a:bodyPr/>
        <a:lstStyle/>
        <a:p>
          <a:r>
            <a:rPr lang="es-MX" dirty="0"/>
            <a:t>Oponible contra</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CAEA622E-E6EB-45AC-994E-DD31484BC0E6}">
      <dgm:prSet/>
      <dgm:spPr/>
      <dgm:t>
        <a:bodyPr/>
        <a:lstStyle/>
        <a:p>
          <a:pPr algn="just"/>
          <a:r>
            <a:rPr lang="es-ES" dirty="0"/>
            <a:t>Durante el tiempo que transcurra entre dos procesos electorales federales y dentro de un proceso electoral exclusivamente en la etapa de preparación de la elección, el recurso de revisión procederá para impugnar los actos o resoluciones que causen un perjuicio a quien teniendo interés jurídico lo promueva, y que provengan de la </a:t>
          </a:r>
          <a:r>
            <a:rPr lang="es-MX" dirty="0"/>
            <a:t>Secretaría Ejecutiva y de los órganos colegiados d el I NE a nivel </a:t>
          </a:r>
          <a:r>
            <a:rPr lang="es-ES" dirty="0"/>
            <a:t>distrital y local, cuando no sean de vigilancia.</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BAF1A420-37CF-4671-82A4-A6A6B897D7B2}">
      <dgm:prSet/>
      <dgm:spPr/>
      <dgm:t>
        <a:bodyPr/>
        <a:lstStyle/>
        <a:p>
          <a:pPr algn="just"/>
          <a:r>
            <a:rPr lang="es-ES" dirty="0"/>
            <a:t>Solo procederá el recurso de revisión, cuando reuniendo los requisitos que señala esta ley, lo interponga un partido político a </a:t>
          </a:r>
          <a:r>
            <a:rPr lang="es-MX" dirty="0"/>
            <a:t>través de representaciones legítimas.</a:t>
          </a:r>
        </a:p>
      </dgm:t>
    </dgm:pt>
    <dgm:pt modelId="{4515D39D-E0D9-4903-9902-B3B415E15D25}" type="parTrans" cxnId="{50EEA54D-CE2D-459A-829A-954F17F7BB2E}">
      <dgm:prSet/>
      <dgm:spPr/>
      <dgm:t>
        <a:bodyPr/>
        <a:lstStyle/>
        <a:p>
          <a:endParaRPr lang="es-MX"/>
        </a:p>
      </dgm:t>
    </dgm:pt>
    <dgm:pt modelId="{BF245BA0-16CF-47D8-BD23-A750E780586E}" type="sibTrans" cxnId="{50EEA54D-CE2D-459A-829A-954F17F7BB2E}">
      <dgm:prSet/>
      <dgm:spPr/>
      <dgm:t>
        <a:bodyPr/>
        <a:lstStyle/>
        <a:p>
          <a:endParaRPr lang="es-MX"/>
        </a:p>
      </dgm:t>
    </dgm:pt>
    <dgm:pt modelId="{1C1A2334-F304-4A12-AF16-EC861AD102A3}">
      <dgm:prSet/>
      <dgm:spPr/>
      <dgm:t>
        <a:bodyPr/>
        <a:lstStyle/>
        <a:p>
          <a:pPr algn="just"/>
          <a:r>
            <a:rPr lang="es-ES" dirty="0"/>
            <a:t>Durante el proceso electoral, en la etapa de resultados y declaraciones de validez de las elecciones, los actos o resoluciones de los órganos d el INE que causen un perjuicio real al interés jurídico del partido político recurrente, cuya naturaleza sea diversa a los que puedan recurrirse por las vías de inconformidad y reconsideración, y que no guarden relación con el proceso electoral y los resultados del mismo, serán resueltos por la Junta Ejecutiva o el Consejo del INE jerárquicamente superior al órgano que haya dictado el acto o resolución impugnado.</a:t>
          </a:r>
          <a:endParaRPr lang="es-MX" dirty="0"/>
        </a:p>
      </dgm:t>
    </dgm:pt>
    <dgm:pt modelId="{643E1927-DF91-4EDD-BC73-B1BC60674B88}" type="parTrans" cxnId="{32D01972-2EBA-4CEB-AC37-D845A3B7B3BC}">
      <dgm:prSet/>
      <dgm:spPr/>
      <dgm:t>
        <a:bodyPr/>
        <a:lstStyle/>
        <a:p>
          <a:endParaRPr lang="es-MX"/>
        </a:p>
      </dgm:t>
    </dgm:pt>
    <dgm:pt modelId="{405F1828-EA8D-4B3C-A5B1-416B64622524}" type="sibTrans" cxnId="{32D01972-2EBA-4CEB-AC37-D845A3B7B3BC}">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1"/>
      <dgm:spPr/>
      <dgm:t>
        <a:bodyPr/>
        <a:lstStyle/>
        <a:p>
          <a:endParaRPr lang="es-MX"/>
        </a:p>
      </dgm:t>
    </dgm:pt>
    <dgm:pt modelId="{159CE6B5-EA23-41C2-9C20-4CCC336051CA}" type="pres">
      <dgm:prSet presAssocID="{61952DB8-FDE3-48C2-9E63-4EDB325016D1}" presName="parentText" presStyleLbl="node1" presStyleIdx="0" presStyleCnt="1">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1">
        <dgm:presLayoutVars>
          <dgm:bulletEnabled val="1"/>
        </dgm:presLayoutVars>
      </dgm:prSet>
      <dgm:spPr/>
      <dgm:t>
        <a:bodyPr/>
        <a:lstStyle/>
        <a:p>
          <a:endParaRPr lang="es-MX"/>
        </a:p>
      </dgm:t>
    </dgm:pt>
  </dgm:ptLst>
  <dgm:cxnLst>
    <dgm:cxn modelId="{9C073C61-798F-46FC-A6B6-AD34ED0DC7C2}" srcId="{3DBFE673-4495-4BBC-B011-A8CB70C34B65}" destId="{61952DB8-FDE3-48C2-9E63-4EDB325016D1}" srcOrd="0" destOrd="0" parTransId="{665C5B29-DBA5-4674-96D0-5803EEF0B5A5}" sibTransId="{E3FF49F3-FD5B-4D82-BF2C-1350D2CBC74B}"/>
    <dgm:cxn modelId="{DC095082-4CE9-48F2-A04B-BD39A2CA671E}" type="presOf" srcId="{1C1A2334-F304-4A12-AF16-EC861AD102A3}" destId="{533D4C02-44E2-40B7-B392-BA31083D102D}" srcOrd="0" destOrd="1" presId="urn:microsoft.com/office/officeart/2005/8/layout/list1#12"/>
    <dgm:cxn modelId="{50EEA54D-CE2D-459A-829A-954F17F7BB2E}" srcId="{61952DB8-FDE3-48C2-9E63-4EDB325016D1}" destId="{BAF1A420-37CF-4671-82A4-A6A6B897D7B2}" srcOrd="2" destOrd="0" parTransId="{4515D39D-E0D9-4903-9902-B3B415E15D25}" sibTransId="{BF245BA0-16CF-47D8-BD23-A750E780586E}"/>
    <dgm:cxn modelId="{C5898C26-A637-4EA2-B34C-27596F3CD39D}" type="presOf" srcId="{BAF1A420-37CF-4671-82A4-A6A6B897D7B2}" destId="{533D4C02-44E2-40B7-B392-BA31083D102D}" srcOrd="0" destOrd="2" presId="urn:microsoft.com/office/officeart/2005/8/layout/list1#12"/>
    <dgm:cxn modelId="{32D01972-2EBA-4CEB-AC37-D845A3B7B3BC}" srcId="{61952DB8-FDE3-48C2-9E63-4EDB325016D1}" destId="{1C1A2334-F304-4A12-AF16-EC861AD102A3}" srcOrd="1" destOrd="0" parTransId="{643E1927-DF91-4EDD-BC73-B1BC60674B88}" sibTransId="{405F1828-EA8D-4B3C-A5B1-416B64622524}"/>
    <dgm:cxn modelId="{0A23601D-A224-470B-BFCC-73FD073A25A6}" type="presOf" srcId="{61952DB8-FDE3-48C2-9E63-4EDB325016D1}" destId="{9CDD4638-C22A-4BF0-B5C2-F0B320223BF5}" srcOrd="0" destOrd="0" presId="urn:microsoft.com/office/officeart/2005/8/layout/list1#12"/>
    <dgm:cxn modelId="{D55C72D8-4AE9-498A-A046-4D01E1EC9F6D}" type="presOf" srcId="{CAEA622E-E6EB-45AC-994E-DD31484BC0E6}" destId="{533D4C02-44E2-40B7-B392-BA31083D102D}" srcOrd="0" destOrd="0" presId="urn:microsoft.com/office/officeart/2005/8/layout/list1#12"/>
    <dgm:cxn modelId="{AFD2A5EE-7A95-4696-A341-DA4B7A9930E7}" type="presOf" srcId="{3DBFE673-4495-4BBC-B011-A8CB70C34B65}" destId="{6E084A43-6A03-4477-A873-4392D0317043}" srcOrd="0" destOrd="0" presId="urn:microsoft.com/office/officeart/2005/8/layout/list1#12"/>
    <dgm:cxn modelId="{CFBCA3EC-2F95-4093-9AAE-5F303F919898}" srcId="{61952DB8-FDE3-48C2-9E63-4EDB325016D1}" destId="{CAEA622E-E6EB-45AC-994E-DD31484BC0E6}" srcOrd="0" destOrd="0" parTransId="{E85BD5F2-7886-43DB-A345-7CF58C9E4CA7}" sibTransId="{CE528ED1-617F-4EC9-BDC4-03E8D380529F}"/>
    <dgm:cxn modelId="{16161E92-3524-48B0-86F5-C76CCC085E96}" type="presOf" srcId="{61952DB8-FDE3-48C2-9E63-4EDB325016D1}" destId="{159CE6B5-EA23-41C2-9C20-4CCC336051CA}" srcOrd="1" destOrd="0" presId="urn:microsoft.com/office/officeart/2005/8/layout/list1#12"/>
    <dgm:cxn modelId="{B8166CF9-08E3-4B4B-80B8-0E355C51F408}" type="presParOf" srcId="{6E084A43-6A03-4477-A873-4392D0317043}" destId="{D3CA2889-E519-44B2-9151-6B5FC46F6C70}" srcOrd="0" destOrd="0" presId="urn:microsoft.com/office/officeart/2005/8/layout/list1#12"/>
    <dgm:cxn modelId="{127ECDC3-AE6D-4EA3-B84A-5B4189E06596}" type="presParOf" srcId="{D3CA2889-E519-44B2-9151-6B5FC46F6C70}" destId="{9CDD4638-C22A-4BF0-B5C2-F0B320223BF5}" srcOrd="0" destOrd="0" presId="urn:microsoft.com/office/officeart/2005/8/layout/list1#12"/>
    <dgm:cxn modelId="{35001E20-3F0E-4ECE-A821-B191EEF9D953}" type="presParOf" srcId="{D3CA2889-E519-44B2-9151-6B5FC46F6C70}" destId="{159CE6B5-EA23-41C2-9C20-4CCC336051CA}" srcOrd="1" destOrd="0" presId="urn:microsoft.com/office/officeart/2005/8/layout/list1#12"/>
    <dgm:cxn modelId="{C9D7BD3F-1DB8-4169-A848-B3DFF84EA4D8}" type="presParOf" srcId="{6E084A43-6A03-4477-A873-4392D0317043}" destId="{25E01457-AF70-4063-9C69-22B0B4100D3B}" srcOrd="1" destOrd="0" presId="urn:microsoft.com/office/officeart/2005/8/layout/list1#12"/>
    <dgm:cxn modelId="{B15010A8-CBA5-4052-ABE8-5D7BFA45D53F}" type="presParOf" srcId="{6E084A43-6A03-4477-A873-4392D0317043}" destId="{533D4C02-44E2-40B7-B392-BA31083D102D}" srcOrd="2" destOrd="0" presId="urn:microsoft.com/office/officeart/2005/8/layout/list1#1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8.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5" loCatId="hierarchy" qsTypeId="urn:microsoft.com/office/officeart/2005/8/quickstyle/3d3#5" qsCatId="3D" csTypeId="urn:microsoft.com/office/officeart/2005/8/colors/colorful1#4" csCatId="colorful" phldr="1"/>
      <dgm:spPr/>
      <dgm:t>
        <a:bodyPr/>
        <a:lstStyle/>
        <a:p>
          <a:endParaRPr lang="es-MX"/>
        </a:p>
      </dgm:t>
    </dgm:pt>
    <dgm:pt modelId="{280243C8-6967-4D66-A266-ABAC634A05F3}">
      <dgm:prSet phldrT="[Texto]" custT="1"/>
      <dgm:spPr/>
      <dgm:t>
        <a:bodyPr/>
        <a:lstStyle/>
        <a:p>
          <a:r>
            <a:rPr lang="es-MX" sz="1500" b="1" dirty="0"/>
            <a:t>RECURSO DE REVISIÓN</a:t>
          </a:r>
        </a:p>
      </dgm:t>
    </dgm:pt>
    <dgm:pt modelId="{721B7293-F367-4FB6-AF9E-9C9FBFACAE55}" type="parTrans" cxnId="{6636C3F8-09C3-4D3F-99FB-16A92E20F058}">
      <dgm:prSet/>
      <dgm:spPr/>
      <dgm:t>
        <a:bodyPr/>
        <a:lstStyle/>
        <a:p>
          <a:endParaRPr lang="es-MX"/>
        </a:p>
      </dgm:t>
    </dgm:pt>
    <dgm:pt modelId="{7D01D90F-F042-4074-95BC-8F6D6AF3007B}" type="sibTrans" cxnId="{6636C3F8-09C3-4D3F-99FB-16A92E20F058}">
      <dgm:prSet/>
      <dgm:spPr/>
      <dgm:t>
        <a:bodyPr/>
        <a:lstStyle/>
        <a:p>
          <a:endParaRPr lang="es-MX"/>
        </a:p>
      </dgm:t>
    </dgm:pt>
    <dgm:pt modelId="{C7F43869-3337-490B-B4E2-910437255D43}">
      <dgm:prSet phldrT="[Texto]" custT="1"/>
      <dgm:spPr/>
      <dgm:t>
        <a:bodyPr/>
        <a:lstStyle/>
        <a:p>
          <a:pPr algn="ctr"/>
          <a:r>
            <a:rPr lang="es-MX" sz="1200" dirty="0"/>
            <a:t>Ante la autoridad dentro de los </a:t>
          </a:r>
          <a:r>
            <a:rPr lang="es-MX" sz="1200" b="1" dirty="0">
              <a:solidFill>
                <a:sysClr val="windowText" lastClr="000000"/>
              </a:solidFill>
            </a:rPr>
            <a:t>4 días siguientes</a:t>
          </a:r>
          <a:r>
            <a:rPr lang="es-MX" sz="1200" dirty="0"/>
            <a:t> a partir de la notificación o que tenga conocimiento del acto o resolución</a:t>
          </a:r>
        </a:p>
      </dgm:t>
    </dgm:pt>
    <dgm:pt modelId="{9600D675-1EF1-4CEB-8889-EF70185C3D52}" type="parTrans" cxnId="{1A5BEFC9-9C75-4A89-8257-237B27F19A27}">
      <dgm:prSet/>
      <dgm:spPr/>
      <dgm:t>
        <a:bodyPr/>
        <a:lstStyle/>
        <a:p>
          <a:endParaRPr lang="es-MX"/>
        </a:p>
      </dgm:t>
    </dgm:pt>
    <dgm:pt modelId="{8C578F25-3D42-454B-9AD9-3418CD804224}" type="sibTrans" cxnId="{1A5BEFC9-9C75-4A89-8257-237B27F19A27}">
      <dgm:prSet/>
      <dgm:spPr/>
      <dgm:t>
        <a:bodyPr/>
        <a:lstStyle/>
        <a:p>
          <a:endParaRPr lang="es-MX"/>
        </a:p>
      </dgm:t>
    </dgm:pt>
    <dgm:pt modelId="{B97A277C-C5B3-49DB-B1F6-30190436F0FC}">
      <dgm:prSet phldrT="[Texto]"/>
      <dgm:spPr/>
      <dgm:t>
        <a:bodyPr/>
        <a:lstStyle/>
        <a:p>
          <a:r>
            <a:rPr lang="es-MX"/>
            <a:t>Actos propios</a:t>
          </a:r>
        </a:p>
      </dgm:t>
    </dgm:pt>
    <dgm:pt modelId="{AC24DDE3-5FDD-4D14-8526-AB88655CCBAE}" type="parTrans" cxnId="{BBC187FC-847C-45EE-835F-0FE19A54CA0A}">
      <dgm:prSet/>
      <dgm:spPr/>
      <dgm:t>
        <a:bodyPr/>
        <a:lstStyle/>
        <a:p>
          <a:endParaRPr lang="es-MX"/>
        </a:p>
      </dgm:t>
    </dgm:pt>
    <dgm:pt modelId="{4914D056-F538-4F8D-A771-EE3F351F25A9}" type="sibTrans" cxnId="{BBC187FC-847C-45EE-835F-0FE19A54CA0A}">
      <dgm:prSet/>
      <dgm:spPr/>
      <dgm:t>
        <a:bodyPr/>
        <a:lstStyle/>
        <a:p>
          <a:endParaRPr lang="es-MX"/>
        </a:p>
      </dgm:t>
    </dgm:pt>
    <dgm:pt modelId="{0DDE9E9E-F7D4-4DEC-94E1-19793915CEB7}">
      <dgm:prSet phldrT="[Texto]"/>
      <dgm:spPr/>
      <dgm:t>
        <a:bodyPr/>
        <a:lstStyle/>
        <a:p>
          <a:r>
            <a:rPr lang="es-MX" dirty="0"/>
            <a:t>Actos que no son propios</a:t>
          </a:r>
        </a:p>
      </dgm:t>
    </dgm:pt>
    <dgm:pt modelId="{7BC1F30C-D0E9-47DF-86B2-83D5CC54E47D}" type="parTrans" cxnId="{BD38C33F-A4F9-4563-9940-4F5C5D8BADA8}">
      <dgm:prSet/>
      <dgm:spPr/>
      <dgm:t>
        <a:bodyPr/>
        <a:lstStyle/>
        <a:p>
          <a:endParaRPr lang="es-MX"/>
        </a:p>
      </dgm:t>
    </dgm:pt>
    <dgm:pt modelId="{B9234BA4-5425-45F5-91C3-2C076C69B352}" type="sibTrans" cxnId="{BD38C33F-A4F9-4563-9940-4F5C5D8BADA8}">
      <dgm:prSet/>
      <dgm:spPr/>
      <dgm:t>
        <a:bodyPr/>
        <a:lstStyle/>
        <a:p>
          <a:endParaRPr lang="es-MX"/>
        </a:p>
      </dgm:t>
    </dgm:pt>
    <dgm:pt modelId="{49AB409C-B617-4265-B8E7-AF014FF4AA9E}">
      <dgm:prSet/>
      <dgm:spPr/>
      <dgm:t>
        <a:bodyPr/>
        <a:lstStyle/>
        <a:p>
          <a:r>
            <a:rPr lang="es-MX" dirty="0"/>
            <a:t>Aviso </a:t>
          </a:r>
          <a:r>
            <a:rPr lang="es-MX" b="1" dirty="0"/>
            <a:t>expedito</a:t>
          </a:r>
          <a:r>
            <a:rPr lang="es-MX" dirty="0"/>
            <a:t> al INE o la Sala competente del TEPJF</a:t>
          </a:r>
        </a:p>
      </dgm:t>
    </dgm:pt>
    <dgm:pt modelId="{0744C5AB-E8BB-4C1D-B6F1-26DF54105F8E}" type="parTrans" cxnId="{C99A6EAC-943B-4D10-9C50-FA6059E00C55}">
      <dgm:prSet/>
      <dgm:spPr/>
      <dgm:t>
        <a:bodyPr/>
        <a:lstStyle/>
        <a:p>
          <a:endParaRPr lang="es-MX"/>
        </a:p>
      </dgm:t>
    </dgm:pt>
    <dgm:pt modelId="{2277C6D3-4C3B-406F-ADE9-D314CFB5E386}" type="sibTrans" cxnId="{C99A6EAC-943B-4D10-9C50-FA6059E00C55}">
      <dgm:prSet/>
      <dgm:spPr/>
      <dgm:t>
        <a:bodyPr/>
        <a:lstStyle/>
        <a:p>
          <a:endParaRPr lang="es-MX"/>
        </a:p>
      </dgm:t>
    </dgm:pt>
    <dgm:pt modelId="{34744B95-8A48-4406-A8B1-7D2363E9BAE9}">
      <dgm:prSet/>
      <dgm:spPr/>
      <dgm:t>
        <a:bodyPr/>
        <a:lstStyle/>
        <a:p>
          <a:r>
            <a:rPr lang="es-MX" dirty="0"/>
            <a:t>Remisión </a:t>
          </a:r>
          <a:r>
            <a:rPr lang="es-MX" b="1" dirty="0"/>
            <a:t>inmediata</a:t>
          </a:r>
          <a:r>
            <a:rPr lang="es-MX" dirty="0"/>
            <a:t> al órgano competente del INE (sin más trámites)</a:t>
          </a:r>
        </a:p>
      </dgm:t>
    </dgm:pt>
    <dgm:pt modelId="{93D364F1-7061-4E22-BD61-CF396809710E}" type="parTrans" cxnId="{C04FAB31-6944-4503-B236-05847D7B37B7}">
      <dgm:prSet/>
      <dgm:spPr/>
      <dgm:t>
        <a:bodyPr/>
        <a:lstStyle/>
        <a:p>
          <a:endParaRPr lang="es-MX"/>
        </a:p>
      </dgm:t>
    </dgm:pt>
    <dgm:pt modelId="{2C38A56F-10C4-451B-B06C-1F6A6BD46FA4}" type="sibTrans" cxnId="{C04FAB31-6944-4503-B236-05847D7B37B7}">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C9D37144-3C8F-473D-AC8C-BA11C87A09C7}" type="pres">
      <dgm:prSet presAssocID="{280243C8-6967-4D66-A266-ABAC634A05F3}" presName="hierRoot1" presStyleCnt="0"/>
      <dgm:spPr/>
    </dgm:pt>
    <dgm:pt modelId="{7E9912D1-7498-4207-9C01-DEACF4FF5D45}" type="pres">
      <dgm:prSet presAssocID="{280243C8-6967-4D66-A266-ABAC634A05F3}" presName="composite" presStyleCnt="0"/>
      <dgm:spPr/>
    </dgm:pt>
    <dgm:pt modelId="{CBB35D95-7CFA-4362-86D9-4AC70700F3EB}" type="pres">
      <dgm:prSet presAssocID="{280243C8-6967-4D66-A266-ABAC634A05F3}" presName="background" presStyleLbl="node0" presStyleIdx="0" presStyleCnt="1"/>
      <dgm:spPr>
        <a:solidFill>
          <a:srgbClr val="0070C0"/>
        </a:solidFill>
      </dgm:spPr>
    </dgm:pt>
    <dgm:pt modelId="{E4468E7D-6525-46B0-97FE-4F54A8DE2C20}" type="pres">
      <dgm:prSet presAssocID="{280243C8-6967-4D66-A266-ABAC634A05F3}" presName="text" presStyleLbl="fgAcc0" presStyleIdx="0" presStyleCnt="1">
        <dgm:presLayoutVars>
          <dgm:chPref val="3"/>
        </dgm:presLayoutVars>
      </dgm:prSet>
      <dgm:spPr/>
      <dgm:t>
        <a:bodyPr/>
        <a:lstStyle/>
        <a:p>
          <a:endParaRPr lang="es-MX"/>
        </a:p>
      </dgm:t>
    </dgm:pt>
    <dgm:pt modelId="{5422C7DD-A1C7-46DB-A05F-C6765575E15D}" type="pres">
      <dgm:prSet presAssocID="{280243C8-6967-4D66-A266-ABAC634A05F3}" presName="hierChild2" presStyleCnt="0"/>
      <dgm:spPr/>
    </dgm:pt>
    <dgm:pt modelId="{675B6F55-5FFD-4BB6-935F-468B9088870C}" type="pres">
      <dgm:prSet presAssocID="{9600D675-1EF1-4CEB-8889-EF70185C3D52}" presName="Name10" presStyleLbl="parChTrans1D2" presStyleIdx="0" presStyleCnt="1"/>
      <dgm:spPr/>
      <dgm:t>
        <a:bodyPr/>
        <a:lstStyle/>
        <a:p>
          <a:endParaRPr lang="es-MX"/>
        </a:p>
      </dgm:t>
    </dgm:pt>
    <dgm:pt modelId="{5387F023-D3D1-4796-864F-C5B3EEEDCC47}" type="pres">
      <dgm:prSet presAssocID="{C7F43869-3337-490B-B4E2-910437255D43}" presName="hierRoot2" presStyleCnt="0"/>
      <dgm:spPr/>
    </dgm:pt>
    <dgm:pt modelId="{4C30E0EB-3035-43EE-BDD2-36DDF727BDD3}" type="pres">
      <dgm:prSet presAssocID="{C7F43869-3337-490B-B4E2-910437255D43}" presName="composite2" presStyleCnt="0"/>
      <dgm:spPr/>
    </dgm:pt>
    <dgm:pt modelId="{5BA739FB-58F9-459A-BF2B-0AC36CA40CA1}" type="pres">
      <dgm:prSet presAssocID="{C7F43869-3337-490B-B4E2-910437255D43}" presName="background2" presStyleLbl="node2" presStyleIdx="0" presStyleCnt="1"/>
      <dgm:spPr>
        <a:solidFill>
          <a:srgbClr val="FF0000"/>
        </a:solidFill>
      </dgm:spPr>
    </dgm:pt>
    <dgm:pt modelId="{C78BE3EF-EA20-45E7-BC07-0638611C03D4}" type="pres">
      <dgm:prSet presAssocID="{C7F43869-3337-490B-B4E2-910437255D43}" presName="text2" presStyleLbl="fgAcc2" presStyleIdx="0" presStyleCnt="1" custScaleX="140136">
        <dgm:presLayoutVars>
          <dgm:chPref val="3"/>
        </dgm:presLayoutVars>
      </dgm:prSet>
      <dgm:spPr/>
      <dgm:t>
        <a:bodyPr/>
        <a:lstStyle/>
        <a:p>
          <a:endParaRPr lang="es-MX"/>
        </a:p>
      </dgm:t>
    </dgm:pt>
    <dgm:pt modelId="{15CB5C99-0A20-4637-B315-990E321E7C4E}" type="pres">
      <dgm:prSet presAssocID="{C7F43869-3337-490B-B4E2-910437255D43}" presName="hierChild3" presStyleCnt="0"/>
      <dgm:spPr/>
    </dgm:pt>
    <dgm:pt modelId="{7DE9CA14-D676-4767-AEF3-F30ABAFDB9D1}" type="pres">
      <dgm:prSet presAssocID="{AC24DDE3-5FDD-4D14-8526-AB88655CCBAE}" presName="Name17" presStyleLbl="parChTrans1D3" presStyleIdx="0" presStyleCnt="2"/>
      <dgm:spPr/>
      <dgm:t>
        <a:bodyPr/>
        <a:lstStyle/>
        <a:p>
          <a:endParaRPr lang="es-MX"/>
        </a:p>
      </dgm:t>
    </dgm:pt>
    <dgm:pt modelId="{48CFA529-2F0A-4D6F-BE61-766202607616}" type="pres">
      <dgm:prSet presAssocID="{B97A277C-C5B3-49DB-B1F6-30190436F0FC}" presName="hierRoot3" presStyleCnt="0"/>
      <dgm:spPr/>
    </dgm:pt>
    <dgm:pt modelId="{2516CA41-90D8-47CA-BFEA-D098392D51CF}" type="pres">
      <dgm:prSet presAssocID="{B97A277C-C5B3-49DB-B1F6-30190436F0FC}" presName="composite3" presStyleCnt="0"/>
      <dgm:spPr/>
    </dgm:pt>
    <dgm:pt modelId="{CBC6BB5B-669E-4AF3-BA9A-A9FAFB6A6CE0}" type="pres">
      <dgm:prSet presAssocID="{B97A277C-C5B3-49DB-B1F6-30190436F0FC}" presName="background3" presStyleLbl="node3" presStyleIdx="0" presStyleCnt="2"/>
      <dgm:spPr>
        <a:solidFill>
          <a:srgbClr val="92D050"/>
        </a:solidFill>
      </dgm:spPr>
    </dgm:pt>
    <dgm:pt modelId="{1C81B688-153B-442F-ADA1-CF2B948EF36F}" type="pres">
      <dgm:prSet presAssocID="{B97A277C-C5B3-49DB-B1F6-30190436F0FC}" presName="text3" presStyleLbl="fgAcc3" presStyleIdx="0" presStyleCnt="2">
        <dgm:presLayoutVars>
          <dgm:chPref val="3"/>
        </dgm:presLayoutVars>
      </dgm:prSet>
      <dgm:spPr/>
      <dgm:t>
        <a:bodyPr/>
        <a:lstStyle/>
        <a:p>
          <a:endParaRPr lang="es-MX"/>
        </a:p>
      </dgm:t>
    </dgm:pt>
    <dgm:pt modelId="{7F074F09-8303-4F87-8A7D-2AA3612F7707}" type="pres">
      <dgm:prSet presAssocID="{B97A277C-C5B3-49DB-B1F6-30190436F0FC}" presName="hierChild4" presStyleCnt="0"/>
      <dgm:spPr/>
    </dgm:pt>
    <dgm:pt modelId="{78F04EC9-4046-4E34-8D76-D9BB0CAC4D4E}" type="pres">
      <dgm:prSet presAssocID="{0744C5AB-E8BB-4C1D-B6F1-26DF54105F8E}" presName="Name23" presStyleLbl="parChTrans1D4" presStyleIdx="0" presStyleCnt="2"/>
      <dgm:spPr/>
      <dgm:t>
        <a:bodyPr/>
        <a:lstStyle/>
        <a:p>
          <a:endParaRPr lang="es-MX"/>
        </a:p>
      </dgm:t>
    </dgm:pt>
    <dgm:pt modelId="{BD975632-DFB1-4CB6-83FC-BD32669B0DC9}" type="pres">
      <dgm:prSet presAssocID="{49AB409C-B617-4265-B8E7-AF014FF4AA9E}" presName="hierRoot4" presStyleCnt="0"/>
      <dgm:spPr/>
    </dgm:pt>
    <dgm:pt modelId="{32E856FB-5C5B-43F3-994A-9F150ED4F20A}" type="pres">
      <dgm:prSet presAssocID="{49AB409C-B617-4265-B8E7-AF014FF4AA9E}" presName="composite4" presStyleCnt="0"/>
      <dgm:spPr/>
    </dgm:pt>
    <dgm:pt modelId="{719545BE-732E-43CA-96FF-CA187F852780}" type="pres">
      <dgm:prSet presAssocID="{49AB409C-B617-4265-B8E7-AF014FF4AA9E}" presName="background4" presStyleLbl="node4" presStyleIdx="0" presStyleCnt="2"/>
      <dgm:spPr>
        <a:solidFill>
          <a:srgbClr val="7030A0"/>
        </a:solidFill>
      </dgm:spPr>
    </dgm:pt>
    <dgm:pt modelId="{A033243C-3EA1-43A2-85A0-A28D82925605}" type="pres">
      <dgm:prSet presAssocID="{49AB409C-B617-4265-B8E7-AF014FF4AA9E}" presName="text4" presStyleLbl="fgAcc4" presStyleIdx="0" presStyleCnt="2">
        <dgm:presLayoutVars>
          <dgm:chPref val="3"/>
        </dgm:presLayoutVars>
      </dgm:prSet>
      <dgm:spPr/>
      <dgm:t>
        <a:bodyPr/>
        <a:lstStyle/>
        <a:p>
          <a:endParaRPr lang="es-MX"/>
        </a:p>
      </dgm:t>
    </dgm:pt>
    <dgm:pt modelId="{528DEC08-DA19-48A2-84CE-369E0002C4E5}" type="pres">
      <dgm:prSet presAssocID="{49AB409C-B617-4265-B8E7-AF014FF4AA9E}" presName="hierChild5" presStyleCnt="0"/>
      <dgm:spPr/>
    </dgm:pt>
    <dgm:pt modelId="{DBD2A216-ED0F-498B-AAAE-0CCC7AB16D8B}" type="pres">
      <dgm:prSet presAssocID="{7BC1F30C-D0E9-47DF-86B2-83D5CC54E47D}" presName="Name17" presStyleLbl="parChTrans1D3" presStyleIdx="1" presStyleCnt="2"/>
      <dgm:spPr/>
      <dgm:t>
        <a:bodyPr/>
        <a:lstStyle/>
        <a:p>
          <a:endParaRPr lang="es-MX"/>
        </a:p>
      </dgm:t>
    </dgm:pt>
    <dgm:pt modelId="{E550C1BB-A97C-4415-AA3F-0EF1543D848B}" type="pres">
      <dgm:prSet presAssocID="{0DDE9E9E-F7D4-4DEC-94E1-19793915CEB7}" presName="hierRoot3" presStyleCnt="0"/>
      <dgm:spPr/>
    </dgm:pt>
    <dgm:pt modelId="{C991E7BD-62C5-4356-B13D-560BA1F9DC61}" type="pres">
      <dgm:prSet presAssocID="{0DDE9E9E-F7D4-4DEC-94E1-19793915CEB7}" presName="composite3" presStyleCnt="0"/>
      <dgm:spPr/>
    </dgm:pt>
    <dgm:pt modelId="{9194EAA6-4CA2-4C49-B4DE-C9D69A9D7C21}" type="pres">
      <dgm:prSet presAssocID="{0DDE9E9E-F7D4-4DEC-94E1-19793915CEB7}" presName="background3" presStyleLbl="node3" presStyleIdx="1" presStyleCnt="2"/>
      <dgm:spPr>
        <a:solidFill>
          <a:srgbClr val="92D050"/>
        </a:solidFill>
      </dgm:spPr>
    </dgm:pt>
    <dgm:pt modelId="{0A4ACD75-51FC-4007-B2EF-FAF00A6F7F8C}" type="pres">
      <dgm:prSet presAssocID="{0DDE9E9E-F7D4-4DEC-94E1-19793915CEB7}" presName="text3" presStyleLbl="fgAcc3" presStyleIdx="1" presStyleCnt="2">
        <dgm:presLayoutVars>
          <dgm:chPref val="3"/>
        </dgm:presLayoutVars>
      </dgm:prSet>
      <dgm:spPr/>
      <dgm:t>
        <a:bodyPr/>
        <a:lstStyle/>
        <a:p>
          <a:endParaRPr lang="es-MX"/>
        </a:p>
      </dgm:t>
    </dgm:pt>
    <dgm:pt modelId="{98F23294-08E3-45E3-950A-0AD3163F21DF}" type="pres">
      <dgm:prSet presAssocID="{0DDE9E9E-F7D4-4DEC-94E1-19793915CEB7}" presName="hierChild4" presStyleCnt="0"/>
      <dgm:spPr/>
    </dgm:pt>
    <dgm:pt modelId="{2C8B2B04-C07C-43AA-BD4A-CA44216D9A79}" type="pres">
      <dgm:prSet presAssocID="{93D364F1-7061-4E22-BD61-CF396809710E}" presName="Name23" presStyleLbl="parChTrans1D4" presStyleIdx="1" presStyleCnt="2"/>
      <dgm:spPr/>
      <dgm:t>
        <a:bodyPr/>
        <a:lstStyle/>
        <a:p>
          <a:endParaRPr lang="es-MX"/>
        </a:p>
      </dgm:t>
    </dgm:pt>
    <dgm:pt modelId="{BC604B84-0040-4FF1-847E-D76CDE47FAF3}" type="pres">
      <dgm:prSet presAssocID="{34744B95-8A48-4406-A8B1-7D2363E9BAE9}" presName="hierRoot4" presStyleCnt="0"/>
      <dgm:spPr/>
    </dgm:pt>
    <dgm:pt modelId="{FC9E4C38-D74A-4A69-A946-B8B4F49AB867}" type="pres">
      <dgm:prSet presAssocID="{34744B95-8A48-4406-A8B1-7D2363E9BAE9}" presName="composite4" presStyleCnt="0"/>
      <dgm:spPr/>
    </dgm:pt>
    <dgm:pt modelId="{54BD3C50-A980-4D35-8479-E3B93387E96F}" type="pres">
      <dgm:prSet presAssocID="{34744B95-8A48-4406-A8B1-7D2363E9BAE9}" presName="background4" presStyleLbl="node4" presStyleIdx="1" presStyleCnt="2"/>
      <dgm:spPr>
        <a:solidFill>
          <a:srgbClr val="FFC000"/>
        </a:solidFill>
      </dgm:spPr>
    </dgm:pt>
    <dgm:pt modelId="{52FD22FE-6825-4D9E-B76A-29340CCCE290}" type="pres">
      <dgm:prSet presAssocID="{34744B95-8A48-4406-A8B1-7D2363E9BAE9}" presName="text4" presStyleLbl="fgAcc4" presStyleIdx="1" presStyleCnt="2">
        <dgm:presLayoutVars>
          <dgm:chPref val="3"/>
        </dgm:presLayoutVars>
      </dgm:prSet>
      <dgm:spPr/>
      <dgm:t>
        <a:bodyPr/>
        <a:lstStyle/>
        <a:p>
          <a:endParaRPr lang="es-MX"/>
        </a:p>
      </dgm:t>
    </dgm:pt>
    <dgm:pt modelId="{15394039-E07B-4155-B351-6970242107AA}" type="pres">
      <dgm:prSet presAssocID="{34744B95-8A48-4406-A8B1-7D2363E9BAE9}" presName="hierChild5" presStyleCnt="0"/>
      <dgm:spPr/>
    </dgm:pt>
  </dgm:ptLst>
  <dgm:cxnLst>
    <dgm:cxn modelId="{17425352-D3EE-4228-B698-E5F6F756E170}" type="presOf" srcId="{AC24DDE3-5FDD-4D14-8526-AB88655CCBAE}" destId="{7DE9CA14-D676-4767-AEF3-F30ABAFDB9D1}" srcOrd="0" destOrd="0" presId="urn:microsoft.com/office/officeart/2005/8/layout/hierarchy1#5"/>
    <dgm:cxn modelId="{83CC0186-1D86-467C-AB4E-B46C676198E2}" type="presOf" srcId="{9600D675-1EF1-4CEB-8889-EF70185C3D52}" destId="{675B6F55-5FFD-4BB6-935F-468B9088870C}" srcOrd="0" destOrd="0" presId="urn:microsoft.com/office/officeart/2005/8/layout/hierarchy1#5"/>
    <dgm:cxn modelId="{6636C3F8-09C3-4D3F-99FB-16A92E20F058}" srcId="{2FE7CAC8-5C76-47D9-9731-40D451BA2F40}" destId="{280243C8-6967-4D66-A266-ABAC634A05F3}" srcOrd="0" destOrd="0" parTransId="{721B7293-F367-4FB6-AF9E-9C9FBFACAE55}" sibTransId="{7D01D90F-F042-4074-95BC-8F6D6AF3007B}"/>
    <dgm:cxn modelId="{BBC187FC-847C-45EE-835F-0FE19A54CA0A}" srcId="{C7F43869-3337-490B-B4E2-910437255D43}" destId="{B97A277C-C5B3-49DB-B1F6-30190436F0FC}" srcOrd="0" destOrd="0" parTransId="{AC24DDE3-5FDD-4D14-8526-AB88655CCBAE}" sibTransId="{4914D056-F538-4F8D-A771-EE3F351F25A9}"/>
    <dgm:cxn modelId="{959036CE-7F46-4A5B-8AF8-458E5ED7CAF3}" type="presOf" srcId="{7BC1F30C-D0E9-47DF-86B2-83D5CC54E47D}" destId="{DBD2A216-ED0F-498B-AAAE-0CCC7AB16D8B}" srcOrd="0" destOrd="0" presId="urn:microsoft.com/office/officeart/2005/8/layout/hierarchy1#5"/>
    <dgm:cxn modelId="{17DEA17D-8EC2-4F01-A97E-7BFC4B339D53}" type="presOf" srcId="{C7F43869-3337-490B-B4E2-910437255D43}" destId="{C78BE3EF-EA20-45E7-BC07-0638611C03D4}" srcOrd="0" destOrd="0" presId="urn:microsoft.com/office/officeart/2005/8/layout/hierarchy1#5"/>
    <dgm:cxn modelId="{C04FAB31-6944-4503-B236-05847D7B37B7}" srcId="{0DDE9E9E-F7D4-4DEC-94E1-19793915CEB7}" destId="{34744B95-8A48-4406-A8B1-7D2363E9BAE9}" srcOrd="0" destOrd="0" parTransId="{93D364F1-7061-4E22-BD61-CF396809710E}" sibTransId="{2C38A56F-10C4-451B-B06C-1F6A6BD46FA4}"/>
    <dgm:cxn modelId="{3F3B5E71-C234-4569-8C59-2CBA0F07DEEB}" type="presOf" srcId="{49AB409C-B617-4265-B8E7-AF014FF4AA9E}" destId="{A033243C-3EA1-43A2-85A0-A28D82925605}" srcOrd="0" destOrd="0" presId="urn:microsoft.com/office/officeart/2005/8/layout/hierarchy1#5"/>
    <dgm:cxn modelId="{24CFE8CB-9B4C-4F60-913C-CA4FA2BB4727}" type="presOf" srcId="{34744B95-8A48-4406-A8B1-7D2363E9BAE9}" destId="{52FD22FE-6825-4D9E-B76A-29340CCCE290}" srcOrd="0" destOrd="0" presId="urn:microsoft.com/office/officeart/2005/8/layout/hierarchy1#5"/>
    <dgm:cxn modelId="{8DD83E7A-D238-46EE-9ED4-2C729B5393EA}" type="presOf" srcId="{2FE7CAC8-5C76-47D9-9731-40D451BA2F40}" destId="{23C7457F-0E5D-4E1D-AAF1-75B0E7069D8F}" srcOrd="0" destOrd="0" presId="urn:microsoft.com/office/officeart/2005/8/layout/hierarchy1#5"/>
    <dgm:cxn modelId="{0E6648E7-D1DD-4769-A770-FB36BC55C281}" type="presOf" srcId="{280243C8-6967-4D66-A266-ABAC634A05F3}" destId="{E4468E7D-6525-46B0-97FE-4F54A8DE2C20}" srcOrd="0" destOrd="0" presId="urn:microsoft.com/office/officeart/2005/8/layout/hierarchy1#5"/>
    <dgm:cxn modelId="{1A5BEFC9-9C75-4A89-8257-237B27F19A27}" srcId="{280243C8-6967-4D66-A266-ABAC634A05F3}" destId="{C7F43869-3337-490B-B4E2-910437255D43}" srcOrd="0" destOrd="0" parTransId="{9600D675-1EF1-4CEB-8889-EF70185C3D52}" sibTransId="{8C578F25-3D42-454B-9AD9-3418CD804224}"/>
    <dgm:cxn modelId="{5B4B0C86-41B6-42A9-A1E7-264D2F88BBE0}" type="presOf" srcId="{93D364F1-7061-4E22-BD61-CF396809710E}" destId="{2C8B2B04-C07C-43AA-BD4A-CA44216D9A79}" srcOrd="0" destOrd="0" presId="urn:microsoft.com/office/officeart/2005/8/layout/hierarchy1#5"/>
    <dgm:cxn modelId="{BD38C33F-A4F9-4563-9940-4F5C5D8BADA8}" srcId="{C7F43869-3337-490B-B4E2-910437255D43}" destId="{0DDE9E9E-F7D4-4DEC-94E1-19793915CEB7}" srcOrd="1" destOrd="0" parTransId="{7BC1F30C-D0E9-47DF-86B2-83D5CC54E47D}" sibTransId="{B9234BA4-5425-45F5-91C3-2C076C69B352}"/>
    <dgm:cxn modelId="{C99A6EAC-943B-4D10-9C50-FA6059E00C55}" srcId="{B97A277C-C5B3-49DB-B1F6-30190436F0FC}" destId="{49AB409C-B617-4265-B8E7-AF014FF4AA9E}" srcOrd="0" destOrd="0" parTransId="{0744C5AB-E8BB-4C1D-B6F1-26DF54105F8E}" sibTransId="{2277C6D3-4C3B-406F-ADE9-D314CFB5E386}"/>
    <dgm:cxn modelId="{AA7E5128-06C0-4687-9FC0-3B7C35BD9052}" type="presOf" srcId="{0DDE9E9E-F7D4-4DEC-94E1-19793915CEB7}" destId="{0A4ACD75-51FC-4007-B2EF-FAF00A6F7F8C}" srcOrd="0" destOrd="0" presId="urn:microsoft.com/office/officeart/2005/8/layout/hierarchy1#5"/>
    <dgm:cxn modelId="{8ACBA195-42AF-4E7C-9C55-A2D69B5CDFB9}" type="presOf" srcId="{0744C5AB-E8BB-4C1D-B6F1-26DF54105F8E}" destId="{78F04EC9-4046-4E34-8D76-D9BB0CAC4D4E}" srcOrd="0" destOrd="0" presId="urn:microsoft.com/office/officeart/2005/8/layout/hierarchy1#5"/>
    <dgm:cxn modelId="{39DE4177-CF04-4FCB-BA32-7F67540B2954}" type="presOf" srcId="{B97A277C-C5B3-49DB-B1F6-30190436F0FC}" destId="{1C81B688-153B-442F-ADA1-CF2B948EF36F}" srcOrd="0" destOrd="0" presId="urn:microsoft.com/office/officeart/2005/8/layout/hierarchy1#5"/>
    <dgm:cxn modelId="{4C752478-E690-47E0-B4EA-EA9EE1A04AA6}" type="presParOf" srcId="{23C7457F-0E5D-4E1D-AAF1-75B0E7069D8F}" destId="{C9D37144-3C8F-473D-AC8C-BA11C87A09C7}" srcOrd="0" destOrd="0" presId="urn:microsoft.com/office/officeart/2005/8/layout/hierarchy1#5"/>
    <dgm:cxn modelId="{611FB530-326E-4FB8-9995-FD5D4DAB04AF}" type="presParOf" srcId="{C9D37144-3C8F-473D-AC8C-BA11C87A09C7}" destId="{7E9912D1-7498-4207-9C01-DEACF4FF5D45}" srcOrd="0" destOrd="0" presId="urn:microsoft.com/office/officeart/2005/8/layout/hierarchy1#5"/>
    <dgm:cxn modelId="{A11853B7-9771-488C-BDB0-4839165ABDC3}" type="presParOf" srcId="{7E9912D1-7498-4207-9C01-DEACF4FF5D45}" destId="{CBB35D95-7CFA-4362-86D9-4AC70700F3EB}" srcOrd="0" destOrd="0" presId="urn:microsoft.com/office/officeart/2005/8/layout/hierarchy1#5"/>
    <dgm:cxn modelId="{C6C3F6C9-5824-4838-8030-85CB549AE92F}" type="presParOf" srcId="{7E9912D1-7498-4207-9C01-DEACF4FF5D45}" destId="{E4468E7D-6525-46B0-97FE-4F54A8DE2C20}" srcOrd="1" destOrd="0" presId="urn:microsoft.com/office/officeart/2005/8/layout/hierarchy1#5"/>
    <dgm:cxn modelId="{B5D18263-3D0D-403A-A672-397CB1BFB319}" type="presParOf" srcId="{C9D37144-3C8F-473D-AC8C-BA11C87A09C7}" destId="{5422C7DD-A1C7-46DB-A05F-C6765575E15D}" srcOrd="1" destOrd="0" presId="urn:microsoft.com/office/officeart/2005/8/layout/hierarchy1#5"/>
    <dgm:cxn modelId="{64611F6F-B08D-4B16-8DBD-24BE5BD87474}" type="presParOf" srcId="{5422C7DD-A1C7-46DB-A05F-C6765575E15D}" destId="{675B6F55-5FFD-4BB6-935F-468B9088870C}" srcOrd="0" destOrd="0" presId="urn:microsoft.com/office/officeart/2005/8/layout/hierarchy1#5"/>
    <dgm:cxn modelId="{83DA6890-2C69-4918-BB34-DB77CEE41BD4}" type="presParOf" srcId="{5422C7DD-A1C7-46DB-A05F-C6765575E15D}" destId="{5387F023-D3D1-4796-864F-C5B3EEEDCC47}" srcOrd="1" destOrd="0" presId="urn:microsoft.com/office/officeart/2005/8/layout/hierarchy1#5"/>
    <dgm:cxn modelId="{5391A522-63A7-4A7D-BDDF-0F152DFBAA59}" type="presParOf" srcId="{5387F023-D3D1-4796-864F-C5B3EEEDCC47}" destId="{4C30E0EB-3035-43EE-BDD2-36DDF727BDD3}" srcOrd="0" destOrd="0" presId="urn:microsoft.com/office/officeart/2005/8/layout/hierarchy1#5"/>
    <dgm:cxn modelId="{8161EC96-D700-4EC9-98F6-28CB586C4309}" type="presParOf" srcId="{4C30E0EB-3035-43EE-BDD2-36DDF727BDD3}" destId="{5BA739FB-58F9-459A-BF2B-0AC36CA40CA1}" srcOrd="0" destOrd="0" presId="urn:microsoft.com/office/officeart/2005/8/layout/hierarchy1#5"/>
    <dgm:cxn modelId="{A3944743-D62B-422B-A52F-026E4B8D1816}" type="presParOf" srcId="{4C30E0EB-3035-43EE-BDD2-36DDF727BDD3}" destId="{C78BE3EF-EA20-45E7-BC07-0638611C03D4}" srcOrd="1" destOrd="0" presId="urn:microsoft.com/office/officeart/2005/8/layout/hierarchy1#5"/>
    <dgm:cxn modelId="{4F37CEDF-2297-4F25-B7E0-AD2E6DF513B8}" type="presParOf" srcId="{5387F023-D3D1-4796-864F-C5B3EEEDCC47}" destId="{15CB5C99-0A20-4637-B315-990E321E7C4E}" srcOrd="1" destOrd="0" presId="urn:microsoft.com/office/officeart/2005/8/layout/hierarchy1#5"/>
    <dgm:cxn modelId="{612BB37E-EAE0-4BA0-8ACB-75D7AF590831}" type="presParOf" srcId="{15CB5C99-0A20-4637-B315-990E321E7C4E}" destId="{7DE9CA14-D676-4767-AEF3-F30ABAFDB9D1}" srcOrd="0" destOrd="0" presId="urn:microsoft.com/office/officeart/2005/8/layout/hierarchy1#5"/>
    <dgm:cxn modelId="{35EFA926-D1C7-41ED-94D8-942A3294FBC3}" type="presParOf" srcId="{15CB5C99-0A20-4637-B315-990E321E7C4E}" destId="{48CFA529-2F0A-4D6F-BE61-766202607616}" srcOrd="1" destOrd="0" presId="urn:microsoft.com/office/officeart/2005/8/layout/hierarchy1#5"/>
    <dgm:cxn modelId="{2BE20C60-648C-4CBD-9A1B-9F4FA5854F23}" type="presParOf" srcId="{48CFA529-2F0A-4D6F-BE61-766202607616}" destId="{2516CA41-90D8-47CA-BFEA-D098392D51CF}" srcOrd="0" destOrd="0" presId="urn:microsoft.com/office/officeart/2005/8/layout/hierarchy1#5"/>
    <dgm:cxn modelId="{DC8E4635-B87F-4036-B34E-BA3EDE98521F}" type="presParOf" srcId="{2516CA41-90D8-47CA-BFEA-D098392D51CF}" destId="{CBC6BB5B-669E-4AF3-BA9A-A9FAFB6A6CE0}" srcOrd="0" destOrd="0" presId="urn:microsoft.com/office/officeart/2005/8/layout/hierarchy1#5"/>
    <dgm:cxn modelId="{AECC8F0D-AEF4-40BE-88E4-66D20E64ED31}" type="presParOf" srcId="{2516CA41-90D8-47CA-BFEA-D098392D51CF}" destId="{1C81B688-153B-442F-ADA1-CF2B948EF36F}" srcOrd="1" destOrd="0" presId="urn:microsoft.com/office/officeart/2005/8/layout/hierarchy1#5"/>
    <dgm:cxn modelId="{C225A6D5-AA5D-4FF1-B2CD-AAC23C1847DB}" type="presParOf" srcId="{48CFA529-2F0A-4D6F-BE61-766202607616}" destId="{7F074F09-8303-4F87-8A7D-2AA3612F7707}" srcOrd="1" destOrd="0" presId="urn:microsoft.com/office/officeart/2005/8/layout/hierarchy1#5"/>
    <dgm:cxn modelId="{5C9EC277-C8F4-42F7-B978-1126BAEF4CFC}" type="presParOf" srcId="{7F074F09-8303-4F87-8A7D-2AA3612F7707}" destId="{78F04EC9-4046-4E34-8D76-D9BB0CAC4D4E}" srcOrd="0" destOrd="0" presId="urn:microsoft.com/office/officeart/2005/8/layout/hierarchy1#5"/>
    <dgm:cxn modelId="{F6C9AC47-DB2D-438B-B08A-8D6968954C52}" type="presParOf" srcId="{7F074F09-8303-4F87-8A7D-2AA3612F7707}" destId="{BD975632-DFB1-4CB6-83FC-BD32669B0DC9}" srcOrd="1" destOrd="0" presId="urn:microsoft.com/office/officeart/2005/8/layout/hierarchy1#5"/>
    <dgm:cxn modelId="{7B58DFF8-8FA0-4CD3-80A0-960E9D0AE744}" type="presParOf" srcId="{BD975632-DFB1-4CB6-83FC-BD32669B0DC9}" destId="{32E856FB-5C5B-43F3-994A-9F150ED4F20A}" srcOrd="0" destOrd="0" presId="urn:microsoft.com/office/officeart/2005/8/layout/hierarchy1#5"/>
    <dgm:cxn modelId="{69154700-295A-4CC9-B587-669057ED52EA}" type="presParOf" srcId="{32E856FB-5C5B-43F3-994A-9F150ED4F20A}" destId="{719545BE-732E-43CA-96FF-CA187F852780}" srcOrd="0" destOrd="0" presId="urn:microsoft.com/office/officeart/2005/8/layout/hierarchy1#5"/>
    <dgm:cxn modelId="{59DA0E3B-B79E-49AC-A2CC-847FF4570982}" type="presParOf" srcId="{32E856FB-5C5B-43F3-994A-9F150ED4F20A}" destId="{A033243C-3EA1-43A2-85A0-A28D82925605}" srcOrd="1" destOrd="0" presId="urn:microsoft.com/office/officeart/2005/8/layout/hierarchy1#5"/>
    <dgm:cxn modelId="{9F8466CA-6A27-4CE0-BA59-C096CF8490DA}" type="presParOf" srcId="{BD975632-DFB1-4CB6-83FC-BD32669B0DC9}" destId="{528DEC08-DA19-48A2-84CE-369E0002C4E5}" srcOrd="1" destOrd="0" presId="urn:microsoft.com/office/officeart/2005/8/layout/hierarchy1#5"/>
    <dgm:cxn modelId="{ED73A507-0838-4D13-BB89-C36A72C37FD8}" type="presParOf" srcId="{15CB5C99-0A20-4637-B315-990E321E7C4E}" destId="{DBD2A216-ED0F-498B-AAAE-0CCC7AB16D8B}" srcOrd="2" destOrd="0" presId="urn:microsoft.com/office/officeart/2005/8/layout/hierarchy1#5"/>
    <dgm:cxn modelId="{A40ED056-0D4E-4CC0-AB62-AE8428B1C969}" type="presParOf" srcId="{15CB5C99-0A20-4637-B315-990E321E7C4E}" destId="{E550C1BB-A97C-4415-AA3F-0EF1543D848B}" srcOrd="3" destOrd="0" presId="urn:microsoft.com/office/officeart/2005/8/layout/hierarchy1#5"/>
    <dgm:cxn modelId="{09B62A1B-BF68-441E-9C37-1242BFBCF43E}" type="presParOf" srcId="{E550C1BB-A97C-4415-AA3F-0EF1543D848B}" destId="{C991E7BD-62C5-4356-B13D-560BA1F9DC61}" srcOrd="0" destOrd="0" presId="urn:microsoft.com/office/officeart/2005/8/layout/hierarchy1#5"/>
    <dgm:cxn modelId="{38F758C4-669A-476B-890D-386047BED603}" type="presParOf" srcId="{C991E7BD-62C5-4356-B13D-560BA1F9DC61}" destId="{9194EAA6-4CA2-4C49-B4DE-C9D69A9D7C21}" srcOrd="0" destOrd="0" presId="urn:microsoft.com/office/officeart/2005/8/layout/hierarchy1#5"/>
    <dgm:cxn modelId="{AD0BBB24-07A1-419A-A20C-994DB91C79C2}" type="presParOf" srcId="{C991E7BD-62C5-4356-B13D-560BA1F9DC61}" destId="{0A4ACD75-51FC-4007-B2EF-FAF00A6F7F8C}" srcOrd="1" destOrd="0" presId="urn:microsoft.com/office/officeart/2005/8/layout/hierarchy1#5"/>
    <dgm:cxn modelId="{3C99B1C8-BCB7-4951-8E7C-12E5F1CA5BDF}" type="presParOf" srcId="{E550C1BB-A97C-4415-AA3F-0EF1543D848B}" destId="{98F23294-08E3-45E3-950A-0AD3163F21DF}" srcOrd="1" destOrd="0" presId="urn:microsoft.com/office/officeart/2005/8/layout/hierarchy1#5"/>
    <dgm:cxn modelId="{9CF79384-9228-4D0C-8865-6247F3AAA10F}" type="presParOf" srcId="{98F23294-08E3-45E3-950A-0AD3163F21DF}" destId="{2C8B2B04-C07C-43AA-BD4A-CA44216D9A79}" srcOrd="0" destOrd="0" presId="urn:microsoft.com/office/officeart/2005/8/layout/hierarchy1#5"/>
    <dgm:cxn modelId="{3AD0EBE6-CBCC-4BC0-B000-C44166957D1A}" type="presParOf" srcId="{98F23294-08E3-45E3-950A-0AD3163F21DF}" destId="{BC604B84-0040-4FF1-847E-D76CDE47FAF3}" srcOrd="1" destOrd="0" presId="urn:microsoft.com/office/officeart/2005/8/layout/hierarchy1#5"/>
    <dgm:cxn modelId="{8D37635E-171B-4C90-8837-9230D44CFAB5}" type="presParOf" srcId="{BC604B84-0040-4FF1-847E-D76CDE47FAF3}" destId="{FC9E4C38-D74A-4A69-A946-B8B4F49AB867}" srcOrd="0" destOrd="0" presId="urn:microsoft.com/office/officeart/2005/8/layout/hierarchy1#5"/>
    <dgm:cxn modelId="{8F504CA9-26D7-462D-950B-2CC5198C2257}" type="presParOf" srcId="{FC9E4C38-D74A-4A69-A946-B8B4F49AB867}" destId="{54BD3C50-A980-4D35-8479-E3B93387E96F}" srcOrd="0" destOrd="0" presId="urn:microsoft.com/office/officeart/2005/8/layout/hierarchy1#5"/>
    <dgm:cxn modelId="{DE3745EC-9FEF-4F08-98CA-C2AA2D6487D0}" type="presParOf" srcId="{FC9E4C38-D74A-4A69-A946-B8B4F49AB867}" destId="{52FD22FE-6825-4D9E-B76A-29340CCCE290}" srcOrd="1" destOrd="0" presId="urn:microsoft.com/office/officeart/2005/8/layout/hierarchy1#5"/>
    <dgm:cxn modelId="{8448A6C6-5842-4B73-98C0-7D603D359D14}" type="presParOf" srcId="{BC604B84-0040-4FF1-847E-D76CDE47FAF3}" destId="{15394039-E07B-4155-B351-6970242107AA}" srcOrd="1" destOrd="0" presId="urn:microsoft.com/office/officeart/2005/8/layout/hierarchy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9.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33" qsCatId="simple" csTypeId="urn:microsoft.com/office/officeart/2005/8/colors/accent1_2#29" csCatId="accent1" phldr="1"/>
      <dgm:spPr/>
      <dgm:t>
        <a:bodyPr/>
        <a:lstStyle/>
        <a:p>
          <a:endParaRPr lang="es-MX"/>
        </a:p>
      </dgm:t>
    </dgm:pt>
    <dgm:pt modelId="{2FFED6FB-4586-460C-AE04-1A5692C56A76}">
      <dgm:prSet phldrT="[Texto]"/>
      <dgm:spPr/>
      <dgm:t>
        <a:bodyPr/>
        <a:lstStyle/>
        <a:p>
          <a:r>
            <a:rPr lang="es-MX" dirty="0"/>
            <a:t>Aviso expedito al INE o a la Sala del TEPJF</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MX" sz="1300" dirty="0"/>
            <a:t>Bajo su más </a:t>
          </a:r>
          <a:r>
            <a:rPr lang="es-ES" sz="1300" dirty="0"/>
            <a:t>estricta responsabilidad dar aviso de su presentación al órgano competente </a:t>
          </a:r>
          <a:r>
            <a:rPr lang="es-MX" sz="1300" dirty="0"/>
            <a:t>del INE o a la Sala del Tribunal Electoral, precisando: actor, acto o </a:t>
          </a:r>
          <a:r>
            <a:rPr lang="es-ES" sz="1300" dirty="0"/>
            <a:t>resolución impugnado, fecha y hora exactas de su recepción (</a:t>
          </a:r>
          <a:r>
            <a:rPr lang="es-MX" sz="1300" dirty="0"/>
            <a:t>LGSMIME 17).</a:t>
          </a:r>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2ECFAD26-5A2B-4FB4-AC38-01ACD0C59C04}">
      <dgm:prSet phldrT="[Texto]" custT="1"/>
      <dgm:spPr/>
      <dgm:t>
        <a:bodyPr/>
        <a:lstStyle/>
        <a:p>
          <a:pPr algn="just"/>
          <a:endParaRPr lang="es-MX" sz="1200" dirty="0"/>
        </a:p>
      </dgm:t>
    </dgm:pt>
    <dgm:pt modelId="{7661EAF5-03E2-4D0F-8339-D0AF439CF3A1}" type="parTrans" cxnId="{639B541A-CDC2-488C-8A1E-47409C4D4778}">
      <dgm:prSet/>
      <dgm:spPr/>
      <dgm:t>
        <a:bodyPr/>
        <a:lstStyle/>
        <a:p>
          <a:endParaRPr lang="es-MX"/>
        </a:p>
      </dgm:t>
    </dgm:pt>
    <dgm:pt modelId="{D267C2A5-9781-448F-AF77-AD27F9EE41F9}" type="sibTrans" cxnId="{639B541A-CDC2-488C-8A1E-47409C4D4778}">
      <dgm:prSet/>
      <dgm:spPr/>
      <dgm:t>
        <a:bodyPr/>
        <a:lstStyle/>
        <a:p>
          <a:endParaRPr lang="es-MX"/>
        </a:p>
      </dgm:t>
    </dgm:pt>
    <dgm:pt modelId="{FDE01C41-762F-45C5-AC29-6B4F80D8A236}">
      <dgm:prSet phldrT="[Texto]" custT="1"/>
      <dgm:spPr/>
      <dgm:t>
        <a:bodyPr/>
        <a:lstStyle/>
        <a:p>
          <a:pPr algn="just"/>
          <a:endParaRPr lang="es-MX" sz="1300" dirty="0"/>
        </a:p>
      </dgm:t>
    </dgm:pt>
    <dgm:pt modelId="{6F920E06-7B3E-4F3B-887C-A30A95C35B86}" type="parTrans" cxnId="{4F231A31-3F73-4199-A79F-64CA404E8C5E}">
      <dgm:prSet/>
      <dgm:spPr/>
      <dgm:t>
        <a:bodyPr/>
        <a:lstStyle/>
        <a:p>
          <a:endParaRPr lang="es-MX"/>
        </a:p>
      </dgm:t>
    </dgm:pt>
    <dgm:pt modelId="{B642A155-F2FA-4157-BCCA-7F71955C787C}" type="sibTrans" cxnId="{4F231A31-3F73-4199-A79F-64CA404E8C5E}">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Y="40845">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Y="69015" custLinFactNeighborX="-1235" custLinFactNeighborY="-1409">
        <dgm:presLayoutVars>
          <dgm:bulletEnabled val="1"/>
        </dgm:presLayoutVars>
      </dgm:prSet>
      <dgm:spPr/>
      <dgm:t>
        <a:bodyPr/>
        <a:lstStyle/>
        <a:p>
          <a:endParaRPr lang="es-MX"/>
        </a:p>
      </dgm:t>
    </dgm:pt>
  </dgm:ptLst>
  <dgm:cxnLst>
    <dgm:cxn modelId="{E5D94728-4393-4F1C-A83E-5576F940AF5C}" type="presOf" srcId="{52892132-A547-431C-A834-9929AE69DF72}" destId="{FDC574EA-8478-4613-AA75-4C3AE1393981}" srcOrd="0" destOrd="0" presId="urn:microsoft.com/office/officeart/2005/8/layout/vList6"/>
    <dgm:cxn modelId="{0B449ADA-D39E-4C1E-87EE-BAD87EE0E38D}" type="presOf" srcId="{2FFED6FB-4586-460C-AE04-1A5692C56A76}" destId="{2D281D96-C6A2-459B-AF35-E5A4D2CD984F}" srcOrd="0" destOrd="0" presId="urn:microsoft.com/office/officeart/2005/8/layout/vList6"/>
    <dgm:cxn modelId="{639B541A-CDC2-488C-8A1E-47409C4D4778}" srcId="{2FFED6FB-4586-460C-AE04-1A5692C56A76}" destId="{2ECFAD26-5A2B-4FB4-AC38-01ACD0C59C04}" srcOrd="3" destOrd="0" parTransId="{7661EAF5-03E2-4D0F-8339-D0AF439CF3A1}" sibTransId="{D267C2A5-9781-448F-AF77-AD27F9EE41F9}"/>
    <dgm:cxn modelId="{8DEAF299-2189-4EC5-AC61-2B9583BA59FE}" srcId="{2FFED6FB-4586-460C-AE04-1A5692C56A76}" destId="{6183B909-41EC-4D9A-8224-A01D1C2C4ED8}" srcOrd="2" destOrd="0" parTransId="{64C1ED06-B2B6-4942-9E12-4B302B364D7B}" sibTransId="{190617E6-3CF1-4AB9-A947-915791927674}"/>
    <dgm:cxn modelId="{FB37192B-7CF9-4EB8-8324-AB7BCC40523C}" type="presOf" srcId="{FDE01C41-762F-45C5-AC29-6B4F80D8A236}" destId="{9FC82FDC-259B-4448-893F-17BB2148DEC0}" srcOrd="0" destOrd="1" presId="urn:microsoft.com/office/officeart/2005/8/layout/vList6"/>
    <dgm:cxn modelId="{8C21F9C0-ED40-48E9-ABE1-53A4EC2ECE02}" srcId="{2FFED6FB-4586-460C-AE04-1A5692C56A76}" destId="{9BF3DAE4-2CA9-40A4-9518-DB6B805E1DD3}" srcOrd="0" destOrd="0" parTransId="{D8BF406F-F5CC-4C52-8E35-A8E21237E55A}" sibTransId="{16271AE4-240C-4A7E-AA37-A4A2EB5B3A8C}"/>
    <dgm:cxn modelId="{5CB7A4C6-218F-4851-9D03-11332B607FAA}" srcId="{52892132-A547-431C-A834-9929AE69DF72}" destId="{2FFED6FB-4586-460C-AE04-1A5692C56A76}" srcOrd="0" destOrd="0" parTransId="{904516D7-4BF7-459F-B43B-917D9E4031F4}" sibTransId="{D921617B-1760-45F7-81CD-A2EDE21A6CC5}"/>
    <dgm:cxn modelId="{4F231A31-3F73-4199-A79F-64CA404E8C5E}" srcId="{2FFED6FB-4586-460C-AE04-1A5692C56A76}" destId="{FDE01C41-762F-45C5-AC29-6B4F80D8A236}" srcOrd="1" destOrd="0" parTransId="{6F920E06-7B3E-4F3B-887C-A30A95C35B86}" sibTransId="{B642A155-F2FA-4157-BCCA-7F71955C787C}"/>
    <dgm:cxn modelId="{9A680124-4072-4905-B8F2-D5B3AED976A1}" type="presOf" srcId="{6183B909-41EC-4D9A-8224-A01D1C2C4ED8}" destId="{9FC82FDC-259B-4448-893F-17BB2148DEC0}" srcOrd="0" destOrd="2" presId="urn:microsoft.com/office/officeart/2005/8/layout/vList6"/>
    <dgm:cxn modelId="{A8205474-84FE-41B4-A9B7-43C4252EA716}" type="presOf" srcId="{9BF3DAE4-2CA9-40A4-9518-DB6B805E1DD3}" destId="{9FC82FDC-259B-4448-893F-17BB2148DEC0}" srcOrd="0" destOrd="0" presId="urn:microsoft.com/office/officeart/2005/8/layout/vList6"/>
    <dgm:cxn modelId="{E0B8303E-A980-4756-8EE1-EE5AC83DC7F0}" type="presOf" srcId="{2ECFAD26-5A2B-4FB4-AC38-01ACD0C59C04}" destId="{9FC82FDC-259B-4448-893F-17BB2148DEC0}" srcOrd="0" destOrd="3" presId="urn:microsoft.com/office/officeart/2005/8/layout/vList6"/>
    <dgm:cxn modelId="{B5EACA86-A1C1-4ECB-9351-58A4067AD86F}" type="presParOf" srcId="{FDC574EA-8478-4613-AA75-4C3AE1393981}" destId="{0F3D9450-4150-4B4A-BDA0-5467C3D587A6}" srcOrd="0" destOrd="0" presId="urn:microsoft.com/office/officeart/2005/8/layout/vList6"/>
    <dgm:cxn modelId="{571328E4-D21F-4F79-A4D7-4C0BED17D31C}" type="presParOf" srcId="{0F3D9450-4150-4B4A-BDA0-5467C3D587A6}" destId="{2D281D96-C6A2-459B-AF35-E5A4D2CD984F}" srcOrd="0" destOrd="0" presId="urn:microsoft.com/office/officeart/2005/8/layout/vList6"/>
    <dgm:cxn modelId="{D67504F1-B1DA-43F1-B74E-D9587664EC2A}"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69A203C-4F45-43B3-9F5B-B5078F27418C}" type="doc">
      <dgm:prSet loTypeId="urn:microsoft.com/office/officeart/2005/8/layout/vList2#1" loCatId="list" qsTypeId="urn:microsoft.com/office/officeart/2005/8/quickstyle/simple1#4" qsCatId="simple" csTypeId="urn:microsoft.com/office/officeart/2005/8/colors/accent1_3#1" csCatId="accent1" phldr="1"/>
      <dgm:spPr/>
      <dgm:t>
        <a:bodyPr/>
        <a:lstStyle/>
        <a:p>
          <a:endParaRPr lang="es-MX"/>
        </a:p>
      </dgm:t>
    </dgm:pt>
    <dgm:pt modelId="{6A0C11EA-7D59-47DA-AF5F-9CE10476EC9C}">
      <dgm:prSet phldrT="[Texto]"/>
      <dgm:spPr/>
      <dgm:t>
        <a:bodyPr/>
        <a:lstStyle/>
        <a:p>
          <a:r>
            <a:rPr lang="es-MX" dirty="0"/>
            <a:t>Ausencia de efectos suspensivos</a:t>
          </a:r>
        </a:p>
      </dgm:t>
    </dgm:pt>
    <dgm:pt modelId="{A9CA7B24-AEA8-4980-A380-E3D2F7345ABA}" type="parTrans" cxnId="{D2BF6BD6-E8E1-49E6-8FCA-FEC08A1C60A2}">
      <dgm:prSet/>
      <dgm:spPr/>
      <dgm:t>
        <a:bodyPr/>
        <a:lstStyle/>
        <a:p>
          <a:endParaRPr lang="es-MX"/>
        </a:p>
      </dgm:t>
    </dgm:pt>
    <dgm:pt modelId="{C5F4119C-7393-43CD-B64D-6BA13130C61A}" type="sibTrans" cxnId="{D2BF6BD6-E8E1-49E6-8FCA-FEC08A1C60A2}">
      <dgm:prSet/>
      <dgm:spPr/>
      <dgm:t>
        <a:bodyPr/>
        <a:lstStyle/>
        <a:p>
          <a:endParaRPr lang="es-MX"/>
        </a:p>
      </dgm:t>
    </dgm:pt>
    <dgm:pt modelId="{DFA87A48-E830-4F92-A599-6699ACECF221}">
      <dgm:prSet phldrT="[Texto]"/>
      <dgm:spPr/>
      <dgm:t>
        <a:bodyPr/>
        <a:lstStyle/>
        <a:p>
          <a:pPr algn="just"/>
          <a:r>
            <a:rPr lang="es-MX" dirty="0"/>
            <a:t>Los medios de impugnación no producen efectos suspensivos (Artículo 17, LMIMEEQ), salvo en determinados actos de los procedimientos administrativos sancionadores que se verán en exposición diversa.</a:t>
          </a:r>
        </a:p>
      </dgm:t>
    </dgm:pt>
    <dgm:pt modelId="{62CD3404-E1B4-47BE-946A-6D52FF490519}" type="parTrans" cxnId="{9C337D02-2CDB-4F50-92E1-EC761FFD80C9}">
      <dgm:prSet/>
      <dgm:spPr/>
      <dgm:t>
        <a:bodyPr/>
        <a:lstStyle/>
        <a:p>
          <a:endParaRPr lang="es-MX"/>
        </a:p>
      </dgm:t>
    </dgm:pt>
    <dgm:pt modelId="{DA1A2F2A-0EB1-4C68-9624-85269A4F3EEF}" type="sibTrans" cxnId="{9C337D02-2CDB-4F50-92E1-EC761FFD80C9}">
      <dgm:prSet/>
      <dgm:spPr/>
      <dgm:t>
        <a:bodyPr/>
        <a:lstStyle/>
        <a:p>
          <a:endParaRPr lang="es-MX"/>
        </a:p>
      </dgm:t>
    </dgm:pt>
    <dgm:pt modelId="{B507E510-733E-480E-B180-92FBB635681E}">
      <dgm:prSet phldrT="[Texto]"/>
      <dgm:spPr/>
      <dgm:t>
        <a:bodyPr/>
        <a:lstStyle/>
        <a:p>
          <a:r>
            <a:rPr lang="es-MX" dirty="0"/>
            <a:t>Plenitud de jurisdicción</a:t>
          </a:r>
        </a:p>
      </dgm:t>
    </dgm:pt>
    <dgm:pt modelId="{AD433621-8F58-4618-B7AB-B8E47FFCCD11}" type="parTrans" cxnId="{62651FDA-285B-446A-94C2-2A0C923BFE21}">
      <dgm:prSet/>
      <dgm:spPr/>
      <dgm:t>
        <a:bodyPr/>
        <a:lstStyle/>
        <a:p>
          <a:endParaRPr lang="es-MX"/>
        </a:p>
      </dgm:t>
    </dgm:pt>
    <dgm:pt modelId="{DC41AE1D-CAD6-44E7-970E-125FFB26914E}" type="sibTrans" cxnId="{62651FDA-285B-446A-94C2-2A0C923BFE21}">
      <dgm:prSet/>
      <dgm:spPr/>
      <dgm:t>
        <a:bodyPr/>
        <a:lstStyle/>
        <a:p>
          <a:endParaRPr lang="es-MX"/>
        </a:p>
      </dgm:t>
    </dgm:pt>
    <dgm:pt modelId="{301AB241-A06C-4712-8148-7E319A14AFF8}">
      <dgm:prSet phldrT="[Texto]"/>
      <dgm:spPr/>
      <dgm:t>
        <a:bodyPr/>
        <a:lstStyle/>
        <a:p>
          <a:pPr algn="just"/>
          <a:r>
            <a:rPr lang="es-MX" dirty="0"/>
            <a:t>Debe otorgar una reparación total e inmediata, mediante la sustitución a la autoridad responsable en lo que ésta debió hacer en el acto, para reparar directamente la infracción (Tesis XIX/2003 de la Sala Superior del TEPJF)</a:t>
          </a:r>
        </a:p>
      </dgm:t>
    </dgm:pt>
    <dgm:pt modelId="{C2703339-445B-43E2-AC5E-AA6BAD4A84D3}" type="parTrans" cxnId="{C9D67D33-D4B6-4425-B690-574794412856}">
      <dgm:prSet/>
      <dgm:spPr/>
      <dgm:t>
        <a:bodyPr/>
        <a:lstStyle/>
        <a:p>
          <a:endParaRPr lang="es-MX"/>
        </a:p>
      </dgm:t>
    </dgm:pt>
    <dgm:pt modelId="{BBFC31A6-D022-4181-9768-F89F4C50A41C}" type="sibTrans" cxnId="{C9D67D33-D4B6-4425-B690-574794412856}">
      <dgm:prSet/>
      <dgm:spPr/>
      <dgm:t>
        <a:bodyPr/>
        <a:lstStyle/>
        <a:p>
          <a:endParaRPr lang="es-MX"/>
        </a:p>
      </dgm:t>
    </dgm:pt>
    <dgm:pt modelId="{A3C93AFF-448C-49AD-9FD9-12235F98BE12}">
      <dgm:prSet/>
      <dgm:spPr/>
      <dgm:t>
        <a:bodyPr/>
        <a:lstStyle/>
        <a:p>
          <a:r>
            <a:rPr lang="es-MX" dirty="0"/>
            <a:t>Independencia</a:t>
          </a:r>
        </a:p>
      </dgm:t>
    </dgm:pt>
    <dgm:pt modelId="{B2A13226-BB2E-48CF-8E64-F86D38D41B93}" type="parTrans" cxnId="{C1856EF8-BB82-47BF-A123-FBB490BBD692}">
      <dgm:prSet/>
      <dgm:spPr/>
      <dgm:t>
        <a:bodyPr/>
        <a:lstStyle/>
        <a:p>
          <a:endParaRPr lang="es-MX"/>
        </a:p>
      </dgm:t>
    </dgm:pt>
    <dgm:pt modelId="{EE85943D-1BAF-481E-A0AA-482F0662F643}" type="sibTrans" cxnId="{C1856EF8-BB82-47BF-A123-FBB490BBD692}">
      <dgm:prSet/>
      <dgm:spPr/>
      <dgm:t>
        <a:bodyPr/>
        <a:lstStyle/>
        <a:p>
          <a:endParaRPr lang="es-MX"/>
        </a:p>
      </dgm:t>
    </dgm:pt>
    <dgm:pt modelId="{3DDB9A8F-16CC-4513-8663-B6F505DAAA00}">
      <dgm:prSet/>
      <dgm:spPr/>
      <dgm:t>
        <a:bodyPr/>
        <a:lstStyle/>
        <a:p>
          <a:pPr algn="just"/>
          <a:r>
            <a:rPr lang="es-MX" dirty="0"/>
            <a:t>Adoptar decisiones con plena imparcialidad y en estricto apego a la normatividad aplicable, sin tener que acatar o someterse a indicaciones, instrucciones, sugerencias o insinuaciones, ya sea de superiores jerárquicos, otros poderes, o con quien se tiene relación de afinidad, social o cultural (Jurisprudencia P./J. 144/2005 del Pleno de la SCJN)</a:t>
          </a:r>
        </a:p>
      </dgm:t>
    </dgm:pt>
    <dgm:pt modelId="{7F396870-81BB-4091-8A1D-7A37813EEF4C}" type="parTrans" cxnId="{66410DC1-E541-4ABA-B11A-FDEBE2679C58}">
      <dgm:prSet/>
      <dgm:spPr/>
      <dgm:t>
        <a:bodyPr/>
        <a:lstStyle/>
        <a:p>
          <a:endParaRPr lang="es-MX"/>
        </a:p>
      </dgm:t>
    </dgm:pt>
    <dgm:pt modelId="{9B3B38B4-6850-4F62-A599-542D15BCC45A}" type="sibTrans" cxnId="{66410DC1-E541-4ABA-B11A-FDEBE2679C58}">
      <dgm:prSet/>
      <dgm:spPr/>
      <dgm:t>
        <a:bodyPr/>
        <a:lstStyle/>
        <a:p>
          <a:endParaRPr lang="es-MX"/>
        </a:p>
      </dgm:t>
    </dgm:pt>
    <dgm:pt modelId="{8D0E4CCD-D1DE-4083-8B1D-69A6ED1322A0}">
      <dgm:prSet/>
      <dgm:spPr/>
      <dgm:t>
        <a:bodyPr/>
        <a:lstStyle/>
        <a:p>
          <a:r>
            <a:rPr lang="es-MX" dirty="0"/>
            <a:t>Definitividad</a:t>
          </a:r>
        </a:p>
      </dgm:t>
    </dgm:pt>
    <dgm:pt modelId="{EAD6CE5E-619C-4FE3-91AD-80AAC26A2C63}" type="parTrans" cxnId="{2A9552F5-25C0-4D94-8AD7-27DD3C93C226}">
      <dgm:prSet/>
      <dgm:spPr/>
      <dgm:t>
        <a:bodyPr/>
        <a:lstStyle/>
        <a:p>
          <a:endParaRPr lang="es-MX"/>
        </a:p>
      </dgm:t>
    </dgm:pt>
    <dgm:pt modelId="{221C8C97-C4FE-4FD1-855D-1D44FDD4291B}" type="sibTrans" cxnId="{2A9552F5-25C0-4D94-8AD7-27DD3C93C226}">
      <dgm:prSet/>
      <dgm:spPr/>
      <dgm:t>
        <a:bodyPr/>
        <a:lstStyle/>
        <a:p>
          <a:endParaRPr lang="es-MX"/>
        </a:p>
      </dgm:t>
    </dgm:pt>
    <dgm:pt modelId="{81D23B3E-6D7F-4689-883F-C135DDBAA93F}">
      <dgm:prSet/>
      <dgm:spPr/>
      <dgm:t>
        <a:bodyPr/>
        <a:lstStyle/>
        <a:p>
          <a:pPr algn="just"/>
          <a:r>
            <a:rPr lang="es-MX" dirty="0"/>
            <a:t>Para todos los actos y etapas del proceso electoral, permitiéndose solo el </a:t>
          </a:r>
          <a:r>
            <a:rPr lang="es-MX" i="1" dirty="0"/>
            <a:t>per </a:t>
          </a:r>
          <a:r>
            <a:rPr lang="es-MX" i="1" dirty="0" err="1"/>
            <a:t>saltum</a:t>
          </a:r>
          <a:r>
            <a:rPr lang="es-MX" dirty="0"/>
            <a:t> para que el </a:t>
          </a:r>
          <a:r>
            <a:rPr lang="es-MX" dirty="0" err="1"/>
            <a:t>el</a:t>
          </a:r>
          <a:r>
            <a:rPr lang="es-MX" dirty="0"/>
            <a:t> TEPJF conozca de la causa en plenitud de jurisdicción. (D</a:t>
          </a:r>
          <a:r>
            <a:rPr lang="es-MX" b="0" noProof="0" dirty="0" err="1"/>
            <a:t>irectamente</a:t>
          </a:r>
          <a:r>
            <a:rPr lang="es-ES" b="0" dirty="0"/>
            <a:t> ante las autoridades jurisdiccionales, cuando el agotamiento de la cadena impugnativa pueda traducirse en una merma al derecho tutelado (Jurisprudencia 09/2007 del TEPJF). </a:t>
          </a:r>
          <a:endParaRPr lang="es-MX" dirty="0"/>
        </a:p>
      </dgm:t>
    </dgm:pt>
    <dgm:pt modelId="{2BA0397A-5CCB-4EDD-9EB0-6432684FE5F3}" type="parTrans" cxnId="{7E0884B3-29ED-43A0-9A0C-64D8EE6FD76F}">
      <dgm:prSet/>
      <dgm:spPr/>
      <dgm:t>
        <a:bodyPr/>
        <a:lstStyle/>
        <a:p>
          <a:endParaRPr lang="es-MX"/>
        </a:p>
      </dgm:t>
    </dgm:pt>
    <dgm:pt modelId="{0CA7A334-3302-49D3-94B1-9DDD3DE727EB}" type="sibTrans" cxnId="{7E0884B3-29ED-43A0-9A0C-64D8EE6FD76F}">
      <dgm:prSet/>
      <dgm:spPr/>
      <dgm:t>
        <a:bodyPr/>
        <a:lstStyle/>
        <a:p>
          <a:endParaRPr lang="es-MX"/>
        </a:p>
      </dgm:t>
    </dgm:pt>
    <dgm:pt modelId="{CDF8E95F-461A-4082-AB1A-07F030C8A225}" type="pres">
      <dgm:prSet presAssocID="{869A203C-4F45-43B3-9F5B-B5078F27418C}" presName="linear" presStyleCnt="0">
        <dgm:presLayoutVars>
          <dgm:animLvl val="lvl"/>
          <dgm:resizeHandles val="exact"/>
        </dgm:presLayoutVars>
      </dgm:prSet>
      <dgm:spPr/>
      <dgm:t>
        <a:bodyPr/>
        <a:lstStyle/>
        <a:p>
          <a:endParaRPr lang="es-MX"/>
        </a:p>
      </dgm:t>
    </dgm:pt>
    <dgm:pt modelId="{C6663011-29C4-432A-91FF-A2E5DDF40CD7}" type="pres">
      <dgm:prSet presAssocID="{6A0C11EA-7D59-47DA-AF5F-9CE10476EC9C}" presName="parentText" presStyleLbl="node1" presStyleIdx="0" presStyleCnt="4">
        <dgm:presLayoutVars>
          <dgm:chMax val="0"/>
          <dgm:bulletEnabled val="1"/>
        </dgm:presLayoutVars>
      </dgm:prSet>
      <dgm:spPr/>
      <dgm:t>
        <a:bodyPr/>
        <a:lstStyle/>
        <a:p>
          <a:endParaRPr lang="es-MX"/>
        </a:p>
      </dgm:t>
    </dgm:pt>
    <dgm:pt modelId="{22F61D8F-7D6A-40EC-AAFA-F3DF86FB538B}" type="pres">
      <dgm:prSet presAssocID="{6A0C11EA-7D59-47DA-AF5F-9CE10476EC9C}" presName="childText" presStyleLbl="revTx" presStyleIdx="0" presStyleCnt="4">
        <dgm:presLayoutVars>
          <dgm:bulletEnabled val="1"/>
        </dgm:presLayoutVars>
      </dgm:prSet>
      <dgm:spPr/>
      <dgm:t>
        <a:bodyPr/>
        <a:lstStyle/>
        <a:p>
          <a:endParaRPr lang="es-MX"/>
        </a:p>
      </dgm:t>
    </dgm:pt>
    <dgm:pt modelId="{A7605F15-EB1E-4E44-B930-DE07D46557D7}" type="pres">
      <dgm:prSet presAssocID="{B507E510-733E-480E-B180-92FBB635681E}" presName="parentText" presStyleLbl="node1" presStyleIdx="1" presStyleCnt="4">
        <dgm:presLayoutVars>
          <dgm:chMax val="0"/>
          <dgm:bulletEnabled val="1"/>
        </dgm:presLayoutVars>
      </dgm:prSet>
      <dgm:spPr/>
      <dgm:t>
        <a:bodyPr/>
        <a:lstStyle/>
        <a:p>
          <a:endParaRPr lang="es-MX"/>
        </a:p>
      </dgm:t>
    </dgm:pt>
    <dgm:pt modelId="{7F14E946-DEF8-45BB-AAA4-38021CF5C2A4}" type="pres">
      <dgm:prSet presAssocID="{B507E510-733E-480E-B180-92FBB635681E}" presName="childText" presStyleLbl="revTx" presStyleIdx="1" presStyleCnt="4">
        <dgm:presLayoutVars>
          <dgm:bulletEnabled val="1"/>
        </dgm:presLayoutVars>
      </dgm:prSet>
      <dgm:spPr/>
      <dgm:t>
        <a:bodyPr/>
        <a:lstStyle/>
        <a:p>
          <a:endParaRPr lang="es-MX"/>
        </a:p>
      </dgm:t>
    </dgm:pt>
    <dgm:pt modelId="{AB5D8B46-0BA0-4564-9A2A-26D659E107BF}" type="pres">
      <dgm:prSet presAssocID="{A3C93AFF-448C-49AD-9FD9-12235F98BE12}" presName="parentText" presStyleLbl="node1" presStyleIdx="2" presStyleCnt="4">
        <dgm:presLayoutVars>
          <dgm:chMax val="0"/>
          <dgm:bulletEnabled val="1"/>
        </dgm:presLayoutVars>
      </dgm:prSet>
      <dgm:spPr/>
      <dgm:t>
        <a:bodyPr/>
        <a:lstStyle/>
        <a:p>
          <a:endParaRPr lang="es-MX"/>
        </a:p>
      </dgm:t>
    </dgm:pt>
    <dgm:pt modelId="{2D7D5071-7667-4506-81DB-732134F05794}" type="pres">
      <dgm:prSet presAssocID="{A3C93AFF-448C-49AD-9FD9-12235F98BE12}" presName="childText" presStyleLbl="revTx" presStyleIdx="2" presStyleCnt="4">
        <dgm:presLayoutVars>
          <dgm:bulletEnabled val="1"/>
        </dgm:presLayoutVars>
      </dgm:prSet>
      <dgm:spPr/>
      <dgm:t>
        <a:bodyPr/>
        <a:lstStyle/>
        <a:p>
          <a:endParaRPr lang="es-MX"/>
        </a:p>
      </dgm:t>
    </dgm:pt>
    <dgm:pt modelId="{58E80EEC-918A-4427-B6B0-B79D61BF4D63}" type="pres">
      <dgm:prSet presAssocID="{8D0E4CCD-D1DE-4083-8B1D-69A6ED1322A0}" presName="parentText" presStyleLbl="node1" presStyleIdx="3" presStyleCnt="4">
        <dgm:presLayoutVars>
          <dgm:chMax val="0"/>
          <dgm:bulletEnabled val="1"/>
        </dgm:presLayoutVars>
      </dgm:prSet>
      <dgm:spPr/>
      <dgm:t>
        <a:bodyPr/>
        <a:lstStyle/>
        <a:p>
          <a:endParaRPr lang="es-MX"/>
        </a:p>
      </dgm:t>
    </dgm:pt>
    <dgm:pt modelId="{81E73CF1-1720-4879-95B9-40C8AB8281D5}" type="pres">
      <dgm:prSet presAssocID="{8D0E4CCD-D1DE-4083-8B1D-69A6ED1322A0}" presName="childText" presStyleLbl="revTx" presStyleIdx="3" presStyleCnt="4">
        <dgm:presLayoutVars>
          <dgm:bulletEnabled val="1"/>
        </dgm:presLayoutVars>
      </dgm:prSet>
      <dgm:spPr/>
      <dgm:t>
        <a:bodyPr/>
        <a:lstStyle/>
        <a:p>
          <a:endParaRPr lang="es-MX"/>
        </a:p>
      </dgm:t>
    </dgm:pt>
  </dgm:ptLst>
  <dgm:cxnLst>
    <dgm:cxn modelId="{C1856EF8-BB82-47BF-A123-FBB490BBD692}" srcId="{869A203C-4F45-43B3-9F5B-B5078F27418C}" destId="{A3C93AFF-448C-49AD-9FD9-12235F98BE12}" srcOrd="2" destOrd="0" parTransId="{B2A13226-BB2E-48CF-8E64-F86D38D41B93}" sibTransId="{EE85943D-1BAF-481E-A0AA-482F0662F643}"/>
    <dgm:cxn modelId="{27770299-AEF1-4C17-BFCC-566C6C098BAB}" type="presOf" srcId="{3DDB9A8F-16CC-4513-8663-B6F505DAAA00}" destId="{2D7D5071-7667-4506-81DB-732134F05794}" srcOrd="0" destOrd="0" presId="urn:microsoft.com/office/officeart/2005/8/layout/vList2#1"/>
    <dgm:cxn modelId="{FF7CFCA9-17C4-4D7F-AFD3-5B75BC70CD63}" type="presOf" srcId="{B507E510-733E-480E-B180-92FBB635681E}" destId="{A7605F15-EB1E-4E44-B930-DE07D46557D7}" srcOrd="0" destOrd="0" presId="urn:microsoft.com/office/officeart/2005/8/layout/vList2#1"/>
    <dgm:cxn modelId="{7E0884B3-29ED-43A0-9A0C-64D8EE6FD76F}" srcId="{8D0E4CCD-D1DE-4083-8B1D-69A6ED1322A0}" destId="{81D23B3E-6D7F-4689-883F-C135DDBAA93F}" srcOrd="0" destOrd="0" parTransId="{2BA0397A-5CCB-4EDD-9EB0-6432684FE5F3}" sibTransId="{0CA7A334-3302-49D3-94B1-9DDD3DE727EB}"/>
    <dgm:cxn modelId="{91D04F49-19A8-448D-B0D7-13BB300E2068}" type="presOf" srcId="{6A0C11EA-7D59-47DA-AF5F-9CE10476EC9C}" destId="{C6663011-29C4-432A-91FF-A2E5DDF40CD7}" srcOrd="0" destOrd="0" presId="urn:microsoft.com/office/officeart/2005/8/layout/vList2#1"/>
    <dgm:cxn modelId="{4A520F0C-B008-4237-8233-3510E124F52A}" type="presOf" srcId="{301AB241-A06C-4712-8148-7E319A14AFF8}" destId="{7F14E946-DEF8-45BB-AAA4-38021CF5C2A4}" srcOrd="0" destOrd="0" presId="urn:microsoft.com/office/officeart/2005/8/layout/vList2#1"/>
    <dgm:cxn modelId="{4DDD16EA-3177-45DA-A04A-B3E0A1E226C0}" type="presOf" srcId="{DFA87A48-E830-4F92-A599-6699ACECF221}" destId="{22F61D8F-7D6A-40EC-AAFA-F3DF86FB538B}" srcOrd="0" destOrd="0" presId="urn:microsoft.com/office/officeart/2005/8/layout/vList2#1"/>
    <dgm:cxn modelId="{D2BF6BD6-E8E1-49E6-8FCA-FEC08A1C60A2}" srcId="{869A203C-4F45-43B3-9F5B-B5078F27418C}" destId="{6A0C11EA-7D59-47DA-AF5F-9CE10476EC9C}" srcOrd="0" destOrd="0" parTransId="{A9CA7B24-AEA8-4980-A380-E3D2F7345ABA}" sibTransId="{C5F4119C-7393-43CD-B64D-6BA13130C61A}"/>
    <dgm:cxn modelId="{98AC57AE-5ADE-44D6-B29D-A3602CA405A8}" type="presOf" srcId="{869A203C-4F45-43B3-9F5B-B5078F27418C}" destId="{CDF8E95F-461A-4082-AB1A-07F030C8A225}" srcOrd="0" destOrd="0" presId="urn:microsoft.com/office/officeart/2005/8/layout/vList2#1"/>
    <dgm:cxn modelId="{62651FDA-285B-446A-94C2-2A0C923BFE21}" srcId="{869A203C-4F45-43B3-9F5B-B5078F27418C}" destId="{B507E510-733E-480E-B180-92FBB635681E}" srcOrd="1" destOrd="0" parTransId="{AD433621-8F58-4618-B7AB-B8E47FFCCD11}" sibTransId="{DC41AE1D-CAD6-44E7-970E-125FFB26914E}"/>
    <dgm:cxn modelId="{C9D67D33-D4B6-4425-B690-574794412856}" srcId="{B507E510-733E-480E-B180-92FBB635681E}" destId="{301AB241-A06C-4712-8148-7E319A14AFF8}" srcOrd="0" destOrd="0" parTransId="{C2703339-445B-43E2-AC5E-AA6BAD4A84D3}" sibTransId="{BBFC31A6-D022-4181-9768-F89F4C50A41C}"/>
    <dgm:cxn modelId="{7A639D49-F924-4618-AA84-8DD3BA7D8395}" type="presOf" srcId="{A3C93AFF-448C-49AD-9FD9-12235F98BE12}" destId="{AB5D8B46-0BA0-4564-9A2A-26D659E107BF}" srcOrd="0" destOrd="0" presId="urn:microsoft.com/office/officeart/2005/8/layout/vList2#1"/>
    <dgm:cxn modelId="{1A63CC58-093B-421C-810E-51CDE963AE21}" type="presOf" srcId="{81D23B3E-6D7F-4689-883F-C135DDBAA93F}" destId="{81E73CF1-1720-4879-95B9-40C8AB8281D5}" srcOrd="0" destOrd="0" presId="urn:microsoft.com/office/officeart/2005/8/layout/vList2#1"/>
    <dgm:cxn modelId="{2A9552F5-25C0-4D94-8AD7-27DD3C93C226}" srcId="{869A203C-4F45-43B3-9F5B-B5078F27418C}" destId="{8D0E4CCD-D1DE-4083-8B1D-69A6ED1322A0}" srcOrd="3" destOrd="0" parTransId="{EAD6CE5E-619C-4FE3-91AD-80AAC26A2C63}" sibTransId="{221C8C97-C4FE-4FD1-855D-1D44FDD4291B}"/>
    <dgm:cxn modelId="{E297B5BB-064C-44F6-AF77-FDB4D3F0C956}" type="presOf" srcId="{8D0E4CCD-D1DE-4083-8B1D-69A6ED1322A0}" destId="{58E80EEC-918A-4427-B6B0-B79D61BF4D63}" srcOrd="0" destOrd="0" presId="urn:microsoft.com/office/officeart/2005/8/layout/vList2#1"/>
    <dgm:cxn modelId="{9C337D02-2CDB-4F50-92E1-EC761FFD80C9}" srcId="{6A0C11EA-7D59-47DA-AF5F-9CE10476EC9C}" destId="{DFA87A48-E830-4F92-A599-6699ACECF221}" srcOrd="0" destOrd="0" parTransId="{62CD3404-E1B4-47BE-946A-6D52FF490519}" sibTransId="{DA1A2F2A-0EB1-4C68-9624-85269A4F3EEF}"/>
    <dgm:cxn modelId="{66410DC1-E541-4ABA-B11A-FDEBE2679C58}" srcId="{A3C93AFF-448C-49AD-9FD9-12235F98BE12}" destId="{3DDB9A8F-16CC-4513-8663-B6F505DAAA00}" srcOrd="0" destOrd="0" parTransId="{7F396870-81BB-4091-8A1D-7A37813EEF4C}" sibTransId="{9B3B38B4-6850-4F62-A599-542D15BCC45A}"/>
    <dgm:cxn modelId="{E5973F65-C768-49B0-ABAC-F299B409B5CE}" type="presParOf" srcId="{CDF8E95F-461A-4082-AB1A-07F030C8A225}" destId="{C6663011-29C4-432A-91FF-A2E5DDF40CD7}" srcOrd="0" destOrd="0" presId="urn:microsoft.com/office/officeart/2005/8/layout/vList2#1"/>
    <dgm:cxn modelId="{90161CCE-FF83-4158-9218-D914AB09BFAA}" type="presParOf" srcId="{CDF8E95F-461A-4082-AB1A-07F030C8A225}" destId="{22F61D8F-7D6A-40EC-AAFA-F3DF86FB538B}" srcOrd="1" destOrd="0" presId="urn:microsoft.com/office/officeart/2005/8/layout/vList2#1"/>
    <dgm:cxn modelId="{99B04494-D977-4626-9010-0034FFAC1882}" type="presParOf" srcId="{CDF8E95F-461A-4082-AB1A-07F030C8A225}" destId="{A7605F15-EB1E-4E44-B930-DE07D46557D7}" srcOrd="2" destOrd="0" presId="urn:microsoft.com/office/officeart/2005/8/layout/vList2#1"/>
    <dgm:cxn modelId="{6CBE6070-C405-4946-9ED0-DEEADD5AA533}" type="presParOf" srcId="{CDF8E95F-461A-4082-AB1A-07F030C8A225}" destId="{7F14E946-DEF8-45BB-AAA4-38021CF5C2A4}" srcOrd="3" destOrd="0" presId="urn:microsoft.com/office/officeart/2005/8/layout/vList2#1"/>
    <dgm:cxn modelId="{61FA30CD-5C5F-4542-AC52-8878C3B66CF3}" type="presParOf" srcId="{CDF8E95F-461A-4082-AB1A-07F030C8A225}" destId="{AB5D8B46-0BA0-4564-9A2A-26D659E107BF}" srcOrd="4" destOrd="0" presId="urn:microsoft.com/office/officeart/2005/8/layout/vList2#1"/>
    <dgm:cxn modelId="{9D470495-F919-4B2E-895C-899798659452}" type="presParOf" srcId="{CDF8E95F-461A-4082-AB1A-07F030C8A225}" destId="{2D7D5071-7667-4506-81DB-732134F05794}" srcOrd="5" destOrd="0" presId="urn:microsoft.com/office/officeart/2005/8/layout/vList2#1"/>
    <dgm:cxn modelId="{AC39D290-D3B1-486C-99D8-5A51C55149CA}" type="presParOf" srcId="{CDF8E95F-461A-4082-AB1A-07F030C8A225}" destId="{58E80EEC-918A-4427-B6B0-B79D61BF4D63}" srcOrd="6" destOrd="0" presId="urn:microsoft.com/office/officeart/2005/8/layout/vList2#1"/>
    <dgm:cxn modelId="{D4358DE3-685C-4C55-AADC-34AD3660D5DE}" type="presParOf" srcId="{CDF8E95F-461A-4082-AB1A-07F030C8A225}" destId="{81E73CF1-1720-4879-95B9-40C8AB8281D5}" srcOrd="7" destOrd="0" presId="urn:microsoft.com/office/officeart/2005/8/layout/v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0.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6" loCatId="hierarchy" qsTypeId="urn:microsoft.com/office/officeart/2005/8/quickstyle/3d3#6" qsCatId="3D" csTypeId="urn:microsoft.com/office/officeart/2005/8/colors/colorful1#5" csCatId="colorful" phldr="1"/>
      <dgm:spPr/>
      <dgm:t>
        <a:bodyPr/>
        <a:lstStyle/>
        <a:p>
          <a:endParaRPr lang="es-MX"/>
        </a:p>
      </dgm:t>
    </dgm:pt>
    <dgm:pt modelId="{7E7A65D9-7A2C-4D98-B648-C66C4824DEB2}">
      <dgm:prSet custT="1"/>
      <dgm:spPr/>
      <dgm:t>
        <a:bodyPr/>
        <a:lstStyle/>
        <a:p>
          <a:r>
            <a:rPr lang="es-MX" sz="1300" dirty="0"/>
            <a:t>Publicación por cédula  en estrados, y dejar fija en estrados dentro de </a:t>
          </a:r>
          <a:r>
            <a:rPr lang="es-MX" sz="1300" b="1" dirty="0"/>
            <a:t>72 horas siguientes</a:t>
          </a:r>
          <a:endParaRPr lang="es-MX" sz="1300" dirty="0"/>
        </a:p>
      </dgm:t>
    </dgm:pt>
    <dgm:pt modelId="{3CE59C60-241C-4579-B9A9-7D2F662D6661}" type="parTrans" cxnId="{7E4D36DD-BA15-4814-B296-239140F56F42}">
      <dgm:prSet/>
      <dgm:spPr/>
      <dgm:t>
        <a:bodyPr/>
        <a:lstStyle/>
        <a:p>
          <a:endParaRPr lang="es-MX"/>
        </a:p>
      </dgm:t>
    </dgm:pt>
    <dgm:pt modelId="{02735A3A-E059-4B32-95A2-4DEFAA53C3BD}" type="sibTrans" cxnId="{7E4D36DD-BA15-4814-B296-239140F56F42}">
      <dgm:prSet/>
      <dgm:spPr/>
      <dgm:t>
        <a:bodyPr/>
        <a:lstStyle/>
        <a:p>
          <a:endParaRPr lang="es-MX"/>
        </a:p>
      </dgm:t>
    </dgm:pt>
    <dgm:pt modelId="{8D23D647-9103-4681-A2EB-C6BE601E3EAB}">
      <dgm:prSet custT="1"/>
      <dgm:spPr/>
      <dgm:t>
        <a:bodyPr/>
        <a:lstStyle/>
        <a:p>
          <a:r>
            <a:rPr lang="es-MX" sz="1200" dirty="0"/>
            <a:t>Recepción de escritos de las personas terceras interesadas, que se reciban dentro del plazo de las </a:t>
          </a:r>
          <a:r>
            <a:rPr lang="es-MX" sz="1200" b="1" dirty="0"/>
            <a:t>72 horas</a:t>
          </a:r>
        </a:p>
      </dgm:t>
    </dgm:pt>
    <dgm:pt modelId="{DBEAB83C-4E2B-4EE7-ACF6-EA9BB7AD4C6A}" type="parTrans" cxnId="{2AC86A22-BECC-4B5C-BE66-D1406E22F29C}">
      <dgm:prSet/>
      <dgm:spPr/>
      <dgm:t>
        <a:bodyPr/>
        <a:lstStyle/>
        <a:p>
          <a:endParaRPr lang="es-MX"/>
        </a:p>
      </dgm:t>
    </dgm:pt>
    <dgm:pt modelId="{0664756B-C979-4C28-BB1B-7BEE0A2D5C70}" type="sibTrans" cxnId="{2AC86A22-BECC-4B5C-BE66-D1406E22F29C}">
      <dgm:prSet/>
      <dgm:spPr/>
      <dgm:t>
        <a:bodyPr/>
        <a:lstStyle/>
        <a:p>
          <a:endParaRPr lang="es-MX"/>
        </a:p>
      </dgm:t>
    </dgm:pt>
    <dgm:pt modelId="{6F25CBCC-F8A2-441F-A761-7603F3C34FA4}">
      <dgm:prSet/>
      <dgm:spPr/>
      <dgm:t>
        <a:bodyPr/>
        <a:lstStyle/>
        <a:p>
          <a:r>
            <a:rPr lang="es-MX" b="0"/>
            <a:t>Sustanciación y resuelve el órgano competente del INE, salvo lo previsto en los artículos 37.1.h) de la LGSMIME, donde deberá remitirse al TEPFJ bajo las reglas de sustanciación que indican los numerales 17 y 18 de dicha ley.</a:t>
          </a:r>
          <a:endParaRPr lang="es-MX" b="0" dirty="0"/>
        </a:p>
      </dgm:t>
    </dgm:pt>
    <dgm:pt modelId="{4BA39557-5E45-4293-AFA0-AE703AA98DD2}" type="parTrans" cxnId="{A14113E1-8F02-4633-90FE-1FF0C62B27F9}">
      <dgm:prSet/>
      <dgm:spPr/>
      <dgm:t>
        <a:bodyPr/>
        <a:lstStyle/>
        <a:p>
          <a:endParaRPr lang="es-MX"/>
        </a:p>
      </dgm:t>
    </dgm:pt>
    <dgm:pt modelId="{9F3C1B0E-8E26-4F44-B122-B4F0641856A8}" type="sibTrans" cxnId="{A14113E1-8F02-4633-90FE-1FF0C62B27F9}">
      <dgm:prSet/>
      <dgm:spPr/>
      <dgm:t>
        <a:bodyPr/>
        <a:lstStyle/>
        <a:p>
          <a:endParaRPr lang="es-MX"/>
        </a:p>
      </dgm:t>
    </dgm:pt>
    <dgm:pt modelId="{2D2B9513-7E8D-4882-A5BD-BD35C865A430}">
      <dgm:prSet custT="1"/>
      <dgm:spPr/>
      <dgm:t>
        <a:bodyPr/>
        <a:lstStyle/>
        <a:p>
          <a:r>
            <a:rPr lang="es-MX" sz="1200" dirty="0"/>
            <a:t>Remisión al INE o Sala del TEPJF, del recurso, expediente, anexos e informe circunstanciado dentro de las </a:t>
          </a:r>
          <a:r>
            <a:rPr lang="es-MX" sz="1200" b="1" dirty="0"/>
            <a:t>24 horas siguientes</a:t>
          </a:r>
          <a:endParaRPr lang="es-MX" sz="1200" b="0" dirty="0"/>
        </a:p>
      </dgm:t>
    </dgm:pt>
    <dgm:pt modelId="{1B455B99-AE13-4856-95BB-D49B0A24809B}" type="sibTrans" cxnId="{87E7D587-F343-4AC0-ACAF-1AE578918F5A}">
      <dgm:prSet/>
      <dgm:spPr/>
      <dgm:t>
        <a:bodyPr/>
        <a:lstStyle/>
        <a:p>
          <a:endParaRPr lang="es-MX"/>
        </a:p>
      </dgm:t>
    </dgm:pt>
    <dgm:pt modelId="{A76923A3-8B9B-4040-8B59-4439A6C0C62D}" type="parTrans" cxnId="{87E7D587-F343-4AC0-ACAF-1AE578918F5A}">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022DBEDF-20B8-4FA2-9F92-1E000B9F1C4C}" type="pres">
      <dgm:prSet presAssocID="{7E7A65D9-7A2C-4D98-B648-C66C4824DEB2}" presName="hierRoot1" presStyleCnt="0"/>
      <dgm:spPr/>
    </dgm:pt>
    <dgm:pt modelId="{A71B1B89-AC77-4ADB-AECC-036B0A5F5EB2}" type="pres">
      <dgm:prSet presAssocID="{7E7A65D9-7A2C-4D98-B648-C66C4824DEB2}" presName="composite" presStyleCnt="0"/>
      <dgm:spPr/>
    </dgm:pt>
    <dgm:pt modelId="{F592D6FB-03F6-46B1-8579-863990FFB147}" type="pres">
      <dgm:prSet presAssocID="{7E7A65D9-7A2C-4D98-B648-C66C4824DEB2}" presName="background" presStyleLbl="node0" presStyleIdx="0" presStyleCnt="1"/>
      <dgm:spPr>
        <a:solidFill>
          <a:srgbClr val="7030A0"/>
        </a:solidFill>
      </dgm:spPr>
    </dgm:pt>
    <dgm:pt modelId="{7990F486-1B92-4E3B-9A9A-90B588E8761D}" type="pres">
      <dgm:prSet presAssocID="{7E7A65D9-7A2C-4D98-B648-C66C4824DEB2}" presName="text" presStyleLbl="fgAcc0" presStyleIdx="0" presStyleCnt="1">
        <dgm:presLayoutVars>
          <dgm:chPref val="3"/>
        </dgm:presLayoutVars>
      </dgm:prSet>
      <dgm:spPr/>
      <dgm:t>
        <a:bodyPr/>
        <a:lstStyle/>
        <a:p>
          <a:endParaRPr lang="es-MX"/>
        </a:p>
      </dgm:t>
    </dgm:pt>
    <dgm:pt modelId="{AD44C876-CFF4-4BBB-AC85-EC8D2D8A7224}" type="pres">
      <dgm:prSet presAssocID="{7E7A65D9-7A2C-4D98-B648-C66C4824DEB2}" presName="hierChild2" presStyleCnt="0"/>
      <dgm:spPr/>
    </dgm:pt>
    <dgm:pt modelId="{DEF81616-7DA1-44F0-AC89-EA3E2F4AB19B}" type="pres">
      <dgm:prSet presAssocID="{DBEAB83C-4E2B-4EE7-ACF6-EA9BB7AD4C6A}" presName="Name10" presStyleLbl="parChTrans1D2" presStyleIdx="0" presStyleCnt="1"/>
      <dgm:spPr/>
      <dgm:t>
        <a:bodyPr/>
        <a:lstStyle/>
        <a:p>
          <a:endParaRPr lang="es-MX"/>
        </a:p>
      </dgm:t>
    </dgm:pt>
    <dgm:pt modelId="{CA8A5A68-6D7E-4863-A69D-8C79B268CDCD}" type="pres">
      <dgm:prSet presAssocID="{8D23D647-9103-4681-A2EB-C6BE601E3EAB}" presName="hierRoot2" presStyleCnt="0"/>
      <dgm:spPr/>
    </dgm:pt>
    <dgm:pt modelId="{159227D8-C63A-4524-99DE-7BD02E9152D5}" type="pres">
      <dgm:prSet presAssocID="{8D23D647-9103-4681-A2EB-C6BE601E3EAB}" presName="composite2" presStyleCnt="0"/>
      <dgm:spPr/>
    </dgm:pt>
    <dgm:pt modelId="{2FA34026-4EA6-4E46-B4C7-A52B3E22BFA2}" type="pres">
      <dgm:prSet presAssocID="{8D23D647-9103-4681-A2EB-C6BE601E3EAB}" presName="background2" presStyleLbl="node2" presStyleIdx="0" presStyleCnt="1"/>
      <dgm:spPr>
        <a:solidFill>
          <a:srgbClr val="FFC000"/>
        </a:solidFill>
      </dgm:spPr>
    </dgm:pt>
    <dgm:pt modelId="{CB030388-CC0F-4816-A307-0B22FD450501}" type="pres">
      <dgm:prSet presAssocID="{8D23D647-9103-4681-A2EB-C6BE601E3EAB}" presName="text2" presStyleLbl="fgAcc2" presStyleIdx="0" presStyleCnt="1">
        <dgm:presLayoutVars>
          <dgm:chPref val="3"/>
        </dgm:presLayoutVars>
      </dgm:prSet>
      <dgm:spPr/>
      <dgm:t>
        <a:bodyPr/>
        <a:lstStyle/>
        <a:p>
          <a:endParaRPr lang="es-MX"/>
        </a:p>
      </dgm:t>
    </dgm:pt>
    <dgm:pt modelId="{57D7CC58-1515-463E-963B-293B55C1F1B1}" type="pres">
      <dgm:prSet presAssocID="{8D23D647-9103-4681-A2EB-C6BE601E3EAB}" presName="hierChild3" presStyleCnt="0"/>
      <dgm:spPr/>
    </dgm:pt>
    <dgm:pt modelId="{F03A534F-C1A1-4EC5-B81A-F05455EE3781}" type="pres">
      <dgm:prSet presAssocID="{A76923A3-8B9B-4040-8B59-4439A6C0C62D}" presName="Name17" presStyleLbl="parChTrans1D3" presStyleIdx="0" presStyleCnt="1"/>
      <dgm:spPr/>
      <dgm:t>
        <a:bodyPr/>
        <a:lstStyle/>
        <a:p>
          <a:endParaRPr lang="es-MX"/>
        </a:p>
      </dgm:t>
    </dgm:pt>
    <dgm:pt modelId="{94C0B575-E557-4320-ACCF-ED2CCE9FAC87}" type="pres">
      <dgm:prSet presAssocID="{2D2B9513-7E8D-4882-A5BD-BD35C865A430}" presName="hierRoot3" presStyleCnt="0"/>
      <dgm:spPr/>
    </dgm:pt>
    <dgm:pt modelId="{4D3D8DE1-1570-4BEE-8A93-B3B458B03AEC}" type="pres">
      <dgm:prSet presAssocID="{2D2B9513-7E8D-4882-A5BD-BD35C865A430}" presName="composite3" presStyleCnt="0"/>
      <dgm:spPr/>
    </dgm:pt>
    <dgm:pt modelId="{9B220A63-4EF4-4541-9491-442A40BCB110}" type="pres">
      <dgm:prSet presAssocID="{2D2B9513-7E8D-4882-A5BD-BD35C865A430}" presName="background3" presStyleLbl="node3" presStyleIdx="0" presStyleCnt="1"/>
      <dgm:spPr>
        <a:solidFill>
          <a:srgbClr val="7030A0"/>
        </a:solidFill>
      </dgm:spPr>
    </dgm:pt>
    <dgm:pt modelId="{26E7A5D4-E11A-4982-A6DF-A68BD4C74AA0}" type="pres">
      <dgm:prSet presAssocID="{2D2B9513-7E8D-4882-A5BD-BD35C865A430}" presName="text3" presStyleLbl="fgAcc3" presStyleIdx="0" presStyleCnt="1">
        <dgm:presLayoutVars>
          <dgm:chPref val="3"/>
        </dgm:presLayoutVars>
      </dgm:prSet>
      <dgm:spPr/>
      <dgm:t>
        <a:bodyPr/>
        <a:lstStyle/>
        <a:p>
          <a:endParaRPr lang="es-MX"/>
        </a:p>
      </dgm:t>
    </dgm:pt>
    <dgm:pt modelId="{554D12DD-D253-4795-870B-32F92A396795}" type="pres">
      <dgm:prSet presAssocID="{2D2B9513-7E8D-4882-A5BD-BD35C865A430}" presName="hierChild4" presStyleCnt="0"/>
      <dgm:spPr/>
    </dgm:pt>
    <dgm:pt modelId="{423F5A7F-30DD-4F80-8A5C-EA08754494EE}" type="pres">
      <dgm:prSet presAssocID="{4BA39557-5E45-4293-AFA0-AE703AA98DD2}" presName="Name23" presStyleLbl="parChTrans1D4" presStyleIdx="0" presStyleCnt="1"/>
      <dgm:spPr/>
      <dgm:t>
        <a:bodyPr/>
        <a:lstStyle/>
        <a:p>
          <a:endParaRPr lang="es-MX"/>
        </a:p>
      </dgm:t>
    </dgm:pt>
    <dgm:pt modelId="{7A064D3B-107C-4FC0-B8FD-AA69C35EC815}" type="pres">
      <dgm:prSet presAssocID="{6F25CBCC-F8A2-441F-A761-7603F3C34FA4}" presName="hierRoot4" presStyleCnt="0"/>
      <dgm:spPr/>
    </dgm:pt>
    <dgm:pt modelId="{874E6305-08FE-4869-82B6-CF1FBD650F1F}" type="pres">
      <dgm:prSet presAssocID="{6F25CBCC-F8A2-441F-A761-7603F3C34FA4}" presName="composite4" presStyleCnt="0"/>
      <dgm:spPr/>
    </dgm:pt>
    <dgm:pt modelId="{76D96F2D-14DC-4EB8-B694-B865735484FC}" type="pres">
      <dgm:prSet presAssocID="{6F25CBCC-F8A2-441F-A761-7603F3C34FA4}" presName="background4" presStyleLbl="node4" presStyleIdx="0" presStyleCnt="1"/>
      <dgm:spPr/>
    </dgm:pt>
    <dgm:pt modelId="{C7A1B644-79DB-4F33-9D66-7660F4CD463E}" type="pres">
      <dgm:prSet presAssocID="{6F25CBCC-F8A2-441F-A761-7603F3C34FA4}" presName="text4" presStyleLbl="fgAcc4" presStyleIdx="0" presStyleCnt="1">
        <dgm:presLayoutVars>
          <dgm:chPref val="3"/>
        </dgm:presLayoutVars>
      </dgm:prSet>
      <dgm:spPr/>
      <dgm:t>
        <a:bodyPr/>
        <a:lstStyle/>
        <a:p>
          <a:endParaRPr lang="es-MX"/>
        </a:p>
      </dgm:t>
    </dgm:pt>
    <dgm:pt modelId="{6BE5BE4C-732D-431F-9910-1072829D76FE}" type="pres">
      <dgm:prSet presAssocID="{6F25CBCC-F8A2-441F-A761-7603F3C34FA4}" presName="hierChild5" presStyleCnt="0"/>
      <dgm:spPr/>
    </dgm:pt>
  </dgm:ptLst>
  <dgm:cxnLst>
    <dgm:cxn modelId="{9AE92579-E202-4F9F-987E-C1BABA4C5164}" type="presOf" srcId="{DBEAB83C-4E2B-4EE7-ACF6-EA9BB7AD4C6A}" destId="{DEF81616-7DA1-44F0-AC89-EA3E2F4AB19B}" srcOrd="0" destOrd="0" presId="urn:microsoft.com/office/officeart/2005/8/layout/hierarchy1#6"/>
    <dgm:cxn modelId="{763FD0D8-C307-445E-AB46-E1771AADC806}" type="presOf" srcId="{2FE7CAC8-5C76-47D9-9731-40D451BA2F40}" destId="{23C7457F-0E5D-4E1D-AAF1-75B0E7069D8F}" srcOrd="0" destOrd="0" presId="urn:microsoft.com/office/officeart/2005/8/layout/hierarchy1#6"/>
    <dgm:cxn modelId="{7E4D36DD-BA15-4814-B296-239140F56F42}" srcId="{2FE7CAC8-5C76-47D9-9731-40D451BA2F40}" destId="{7E7A65D9-7A2C-4D98-B648-C66C4824DEB2}" srcOrd="0" destOrd="0" parTransId="{3CE59C60-241C-4579-B9A9-7D2F662D6661}" sibTransId="{02735A3A-E059-4B32-95A2-4DEFAA53C3BD}"/>
    <dgm:cxn modelId="{A14113E1-8F02-4633-90FE-1FF0C62B27F9}" srcId="{2D2B9513-7E8D-4882-A5BD-BD35C865A430}" destId="{6F25CBCC-F8A2-441F-A761-7603F3C34FA4}" srcOrd="0" destOrd="0" parTransId="{4BA39557-5E45-4293-AFA0-AE703AA98DD2}" sibTransId="{9F3C1B0E-8E26-4F44-B122-B4F0641856A8}"/>
    <dgm:cxn modelId="{62030548-E390-4806-9D97-528A65DB9552}" type="presOf" srcId="{7E7A65D9-7A2C-4D98-B648-C66C4824DEB2}" destId="{7990F486-1B92-4E3B-9A9A-90B588E8761D}" srcOrd="0" destOrd="0" presId="urn:microsoft.com/office/officeart/2005/8/layout/hierarchy1#6"/>
    <dgm:cxn modelId="{EC46FDC9-5227-4A42-A23B-616F308ECB0F}" type="presOf" srcId="{A76923A3-8B9B-4040-8B59-4439A6C0C62D}" destId="{F03A534F-C1A1-4EC5-B81A-F05455EE3781}" srcOrd="0" destOrd="0" presId="urn:microsoft.com/office/officeart/2005/8/layout/hierarchy1#6"/>
    <dgm:cxn modelId="{70C72E82-F943-42BE-A342-3DAE2DC9ADEE}" type="presOf" srcId="{2D2B9513-7E8D-4882-A5BD-BD35C865A430}" destId="{26E7A5D4-E11A-4982-A6DF-A68BD4C74AA0}" srcOrd="0" destOrd="0" presId="urn:microsoft.com/office/officeart/2005/8/layout/hierarchy1#6"/>
    <dgm:cxn modelId="{87E7D587-F343-4AC0-ACAF-1AE578918F5A}" srcId="{8D23D647-9103-4681-A2EB-C6BE601E3EAB}" destId="{2D2B9513-7E8D-4882-A5BD-BD35C865A430}" srcOrd="0" destOrd="0" parTransId="{A76923A3-8B9B-4040-8B59-4439A6C0C62D}" sibTransId="{1B455B99-AE13-4856-95BB-D49B0A24809B}"/>
    <dgm:cxn modelId="{2AC86A22-BECC-4B5C-BE66-D1406E22F29C}" srcId="{7E7A65D9-7A2C-4D98-B648-C66C4824DEB2}" destId="{8D23D647-9103-4681-A2EB-C6BE601E3EAB}" srcOrd="0" destOrd="0" parTransId="{DBEAB83C-4E2B-4EE7-ACF6-EA9BB7AD4C6A}" sibTransId="{0664756B-C979-4C28-BB1B-7BEE0A2D5C70}"/>
    <dgm:cxn modelId="{91EB0707-E780-417D-9FD4-DCC9CB4D50A4}" type="presOf" srcId="{8D23D647-9103-4681-A2EB-C6BE601E3EAB}" destId="{CB030388-CC0F-4816-A307-0B22FD450501}" srcOrd="0" destOrd="0" presId="urn:microsoft.com/office/officeart/2005/8/layout/hierarchy1#6"/>
    <dgm:cxn modelId="{1D850A90-63D0-4B12-9135-8AEC2ECD4948}" type="presOf" srcId="{4BA39557-5E45-4293-AFA0-AE703AA98DD2}" destId="{423F5A7F-30DD-4F80-8A5C-EA08754494EE}" srcOrd="0" destOrd="0" presId="urn:microsoft.com/office/officeart/2005/8/layout/hierarchy1#6"/>
    <dgm:cxn modelId="{251AAD3C-E684-4DB3-A558-5B5BDE8197F6}" type="presOf" srcId="{6F25CBCC-F8A2-441F-A761-7603F3C34FA4}" destId="{C7A1B644-79DB-4F33-9D66-7660F4CD463E}" srcOrd="0" destOrd="0" presId="urn:microsoft.com/office/officeart/2005/8/layout/hierarchy1#6"/>
    <dgm:cxn modelId="{3BF02B62-EBBB-48FF-8BCA-B74C339B6789}" type="presParOf" srcId="{23C7457F-0E5D-4E1D-AAF1-75B0E7069D8F}" destId="{022DBEDF-20B8-4FA2-9F92-1E000B9F1C4C}" srcOrd="0" destOrd="0" presId="urn:microsoft.com/office/officeart/2005/8/layout/hierarchy1#6"/>
    <dgm:cxn modelId="{65D49150-A23E-43F5-B1DC-F3928FD707B9}" type="presParOf" srcId="{022DBEDF-20B8-4FA2-9F92-1E000B9F1C4C}" destId="{A71B1B89-AC77-4ADB-AECC-036B0A5F5EB2}" srcOrd="0" destOrd="0" presId="urn:microsoft.com/office/officeart/2005/8/layout/hierarchy1#6"/>
    <dgm:cxn modelId="{41FABAC9-75F4-4819-AA8A-619425008E5D}" type="presParOf" srcId="{A71B1B89-AC77-4ADB-AECC-036B0A5F5EB2}" destId="{F592D6FB-03F6-46B1-8579-863990FFB147}" srcOrd="0" destOrd="0" presId="urn:microsoft.com/office/officeart/2005/8/layout/hierarchy1#6"/>
    <dgm:cxn modelId="{62A0AD41-3443-4074-BD9C-BC0D1D9CF198}" type="presParOf" srcId="{A71B1B89-AC77-4ADB-AECC-036B0A5F5EB2}" destId="{7990F486-1B92-4E3B-9A9A-90B588E8761D}" srcOrd="1" destOrd="0" presId="urn:microsoft.com/office/officeart/2005/8/layout/hierarchy1#6"/>
    <dgm:cxn modelId="{6288DEDA-9BD3-4B6E-928A-7C3AD029D9F6}" type="presParOf" srcId="{022DBEDF-20B8-4FA2-9F92-1E000B9F1C4C}" destId="{AD44C876-CFF4-4BBB-AC85-EC8D2D8A7224}" srcOrd="1" destOrd="0" presId="urn:microsoft.com/office/officeart/2005/8/layout/hierarchy1#6"/>
    <dgm:cxn modelId="{3387038C-CBEA-4FEA-927F-EE86FF456A95}" type="presParOf" srcId="{AD44C876-CFF4-4BBB-AC85-EC8D2D8A7224}" destId="{DEF81616-7DA1-44F0-AC89-EA3E2F4AB19B}" srcOrd="0" destOrd="0" presId="urn:microsoft.com/office/officeart/2005/8/layout/hierarchy1#6"/>
    <dgm:cxn modelId="{D4B62143-729E-4683-A4C5-E23860620EAB}" type="presParOf" srcId="{AD44C876-CFF4-4BBB-AC85-EC8D2D8A7224}" destId="{CA8A5A68-6D7E-4863-A69D-8C79B268CDCD}" srcOrd="1" destOrd="0" presId="urn:microsoft.com/office/officeart/2005/8/layout/hierarchy1#6"/>
    <dgm:cxn modelId="{41B71A67-5762-4C1F-9EFE-9E0228A637EC}" type="presParOf" srcId="{CA8A5A68-6D7E-4863-A69D-8C79B268CDCD}" destId="{159227D8-C63A-4524-99DE-7BD02E9152D5}" srcOrd="0" destOrd="0" presId="urn:microsoft.com/office/officeart/2005/8/layout/hierarchy1#6"/>
    <dgm:cxn modelId="{30BCA1A2-13DE-484C-948D-4E0A6BAFF461}" type="presParOf" srcId="{159227D8-C63A-4524-99DE-7BD02E9152D5}" destId="{2FA34026-4EA6-4E46-B4C7-A52B3E22BFA2}" srcOrd="0" destOrd="0" presId="urn:microsoft.com/office/officeart/2005/8/layout/hierarchy1#6"/>
    <dgm:cxn modelId="{2DC1E243-B745-4E46-942D-435439DEB191}" type="presParOf" srcId="{159227D8-C63A-4524-99DE-7BD02E9152D5}" destId="{CB030388-CC0F-4816-A307-0B22FD450501}" srcOrd="1" destOrd="0" presId="urn:microsoft.com/office/officeart/2005/8/layout/hierarchy1#6"/>
    <dgm:cxn modelId="{0E876B5A-1F46-4715-9B2B-9819CA7B839C}" type="presParOf" srcId="{CA8A5A68-6D7E-4863-A69D-8C79B268CDCD}" destId="{57D7CC58-1515-463E-963B-293B55C1F1B1}" srcOrd="1" destOrd="0" presId="urn:microsoft.com/office/officeart/2005/8/layout/hierarchy1#6"/>
    <dgm:cxn modelId="{78E16398-72C1-4D73-A8B0-45E4D4BF7B75}" type="presParOf" srcId="{57D7CC58-1515-463E-963B-293B55C1F1B1}" destId="{F03A534F-C1A1-4EC5-B81A-F05455EE3781}" srcOrd="0" destOrd="0" presId="urn:microsoft.com/office/officeart/2005/8/layout/hierarchy1#6"/>
    <dgm:cxn modelId="{81B73E2F-E00F-40E7-98CB-1FCC2F8E18C6}" type="presParOf" srcId="{57D7CC58-1515-463E-963B-293B55C1F1B1}" destId="{94C0B575-E557-4320-ACCF-ED2CCE9FAC87}" srcOrd="1" destOrd="0" presId="urn:microsoft.com/office/officeart/2005/8/layout/hierarchy1#6"/>
    <dgm:cxn modelId="{2F2A1AB6-495F-4A19-9F62-736B07F78AA3}" type="presParOf" srcId="{94C0B575-E557-4320-ACCF-ED2CCE9FAC87}" destId="{4D3D8DE1-1570-4BEE-8A93-B3B458B03AEC}" srcOrd="0" destOrd="0" presId="urn:microsoft.com/office/officeart/2005/8/layout/hierarchy1#6"/>
    <dgm:cxn modelId="{F9B61569-CEE0-43B7-93D2-BFE705885514}" type="presParOf" srcId="{4D3D8DE1-1570-4BEE-8A93-B3B458B03AEC}" destId="{9B220A63-4EF4-4541-9491-442A40BCB110}" srcOrd="0" destOrd="0" presId="urn:microsoft.com/office/officeart/2005/8/layout/hierarchy1#6"/>
    <dgm:cxn modelId="{2AA785CF-24B3-43F5-901E-0393B1EE45DC}" type="presParOf" srcId="{4D3D8DE1-1570-4BEE-8A93-B3B458B03AEC}" destId="{26E7A5D4-E11A-4982-A6DF-A68BD4C74AA0}" srcOrd="1" destOrd="0" presId="urn:microsoft.com/office/officeart/2005/8/layout/hierarchy1#6"/>
    <dgm:cxn modelId="{D0D59A69-0C77-49F1-B004-E0CBC62C0AFD}" type="presParOf" srcId="{94C0B575-E557-4320-ACCF-ED2CCE9FAC87}" destId="{554D12DD-D253-4795-870B-32F92A396795}" srcOrd="1" destOrd="0" presId="urn:microsoft.com/office/officeart/2005/8/layout/hierarchy1#6"/>
    <dgm:cxn modelId="{850C3A1E-4D0E-42E9-A346-DE60FBD05BD8}" type="presParOf" srcId="{554D12DD-D253-4795-870B-32F92A396795}" destId="{423F5A7F-30DD-4F80-8A5C-EA08754494EE}" srcOrd="0" destOrd="0" presId="urn:microsoft.com/office/officeart/2005/8/layout/hierarchy1#6"/>
    <dgm:cxn modelId="{118BE6C4-E8A4-40FC-8CB4-9820DF6686A0}" type="presParOf" srcId="{554D12DD-D253-4795-870B-32F92A396795}" destId="{7A064D3B-107C-4FC0-B8FD-AA69C35EC815}" srcOrd="1" destOrd="0" presId="urn:microsoft.com/office/officeart/2005/8/layout/hierarchy1#6"/>
    <dgm:cxn modelId="{0D7F1FB0-ACCF-4F4F-9D4B-E882DE610F82}" type="presParOf" srcId="{7A064D3B-107C-4FC0-B8FD-AA69C35EC815}" destId="{874E6305-08FE-4869-82B6-CF1FBD650F1F}" srcOrd="0" destOrd="0" presId="urn:microsoft.com/office/officeart/2005/8/layout/hierarchy1#6"/>
    <dgm:cxn modelId="{79064735-599D-4703-AB49-1778E6EA383E}" type="presParOf" srcId="{874E6305-08FE-4869-82B6-CF1FBD650F1F}" destId="{76D96F2D-14DC-4EB8-B694-B865735484FC}" srcOrd="0" destOrd="0" presId="urn:microsoft.com/office/officeart/2005/8/layout/hierarchy1#6"/>
    <dgm:cxn modelId="{228C9B92-FC9C-4F2C-8C6A-C38D356651AE}" type="presParOf" srcId="{874E6305-08FE-4869-82B6-CF1FBD650F1F}" destId="{C7A1B644-79DB-4F33-9D66-7660F4CD463E}" srcOrd="1" destOrd="0" presId="urn:microsoft.com/office/officeart/2005/8/layout/hierarchy1#6"/>
    <dgm:cxn modelId="{A3CD0AC2-0F9D-4F39-8961-CB0AF0A039A0}" type="presParOf" srcId="{7A064D3B-107C-4FC0-B8FD-AA69C35EC815}" destId="{6BE5BE4C-732D-431F-9910-1072829D76FE}" srcOrd="1" destOrd="0" presId="urn:microsoft.com/office/officeart/2005/8/layout/hierarchy1#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1.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34" qsCatId="simple" csTypeId="urn:microsoft.com/office/officeart/2005/8/colors/accent1_2#30" csCatId="accent1" phldr="1"/>
      <dgm:spPr/>
      <dgm:t>
        <a:bodyPr/>
        <a:lstStyle/>
        <a:p>
          <a:endParaRPr lang="es-MX"/>
        </a:p>
      </dgm:t>
    </dgm:pt>
    <dgm:pt modelId="{2FFED6FB-4586-460C-AE04-1A5692C56A76}">
      <dgm:prSet phldrT="[Texto]"/>
      <dgm:spPr/>
      <dgm:t>
        <a:bodyPr/>
        <a:lstStyle/>
        <a:p>
          <a:r>
            <a:rPr lang="es-MX" dirty="0"/>
            <a:t>Remisión</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ES" sz="1300" dirty="0"/>
            <a:t>El escrito original mediante el cual se presenta el medio de impugnación, las pruebas y la demás documentación que se hayan </a:t>
          </a:r>
          <a:r>
            <a:rPr lang="es-MX" sz="1300" dirty="0"/>
            <a:t>acompañado al mismo.</a:t>
          </a:r>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2ECFAD26-5A2B-4FB4-AC38-01ACD0C59C04}">
      <dgm:prSet phldrT="[Texto]" custT="1"/>
      <dgm:spPr/>
      <dgm:t>
        <a:bodyPr/>
        <a:lstStyle/>
        <a:p>
          <a:pPr algn="just"/>
          <a:endParaRPr lang="es-MX" sz="1200" dirty="0"/>
        </a:p>
      </dgm:t>
    </dgm:pt>
    <dgm:pt modelId="{7661EAF5-03E2-4D0F-8339-D0AF439CF3A1}" type="parTrans" cxnId="{639B541A-CDC2-488C-8A1E-47409C4D4778}">
      <dgm:prSet/>
      <dgm:spPr/>
      <dgm:t>
        <a:bodyPr/>
        <a:lstStyle/>
        <a:p>
          <a:endParaRPr lang="es-MX"/>
        </a:p>
      </dgm:t>
    </dgm:pt>
    <dgm:pt modelId="{D267C2A5-9781-448F-AF77-AD27F9EE41F9}" type="sibTrans" cxnId="{639B541A-CDC2-488C-8A1E-47409C4D4778}">
      <dgm:prSet/>
      <dgm:spPr/>
      <dgm:t>
        <a:bodyPr/>
        <a:lstStyle/>
        <a:p>
          <a:endParaRPr lang="es-MX"/>
        </a:p>
      </dgm:t>
    </dgm:pt>
    <dgm:pt modelId="{52EC591E-262C-4391-A834-C42BA60F9F8B}">
      <dgm:prSet custT="1"/>
      <dgm:spPr/>
      <dgm:t>
        <a:bodyPr/>
        <a:lstStyle/>
        <a:p>
          <a:r>
            <a:rPr lang="es-ES" sz="1300" dirty="0"/>
            <a:t>En su caso, los escritos de las terceras personas interesadas y coadyuvantes, las pruebas y la demás documentación que se haya </a:t>
          </a:r>
          <a:r>
            <a:rPr lang="es-MX" sz="1300" dirty="0"/>
            <a:t>acompañado a los mismos.</a:t>
          </a:r>
        </a:p>
      </dgm:t>
    </dgm:pt>
    <dgm:pt modelId="{2D59F23F-94C7-43D9-816C-F734C2854136}" type="parTrans" cxnId="{B32F3FF9-7578-44D6-AA31-717220555D5A}">
      <dgm:prSet/>
      <dgm:spPr/>
      <dgm:t>
        <a:bodyPr/>
        <a:lstStyle/>
        <a:p>
          <a:endParaRPr lang="es-MX"/>
        </a:p>
      </dgm:t>
    </dgm:pt>
    <dgm:pt modelId="{C211E3DA-9C8F-400E-B2FF-D076AC24F7DD}" type="sibTrans" cxnId="{B32F3FF9-7578-44D6-AA31-717220555D5A}">
      <dgm:prSet/>
      <dgm:spPr/>
      <dgm:t>
        <a:bodyPr/>
        <a:lstStyle/>
        <a:p>
          <a:endParaRPr lang="es-MX"/>
        </a:p>
      </dgm:t>
    </dgm:pt>
    <dgm:pt modelId="{7B915E8F-5757-4F5A-98D7-85B871B3523F}">
      <dgm:prSet phldrT="[Texto]" custT="1"/>
      <dgm:spPr/>
      <dgm:t>
        <a:bodyPr/>
        <a:lstStyle/>
        <a:p>
          <a:pPr algn="just"/>
          <a:r>
            <a:rPr lang="es-ES" sz="1300" dirty="0"/>
            <a:t>La copia del documento en que conste el acto o resolución impugnado y la demás documentación relacionada y pertinente que obre en su </a:t>
          </a:r>
          <a:r>
            <a:rPr lang="es-MX" sz="1300" dirty="0"/>
            <a:t>poder.</a:t>
          </a:r>
        </a:p>
      </dgm:t>
    </dgm:pt>
    <dgm:pt modelId="{9540687A-2308-4425-8BDA-04DBF0E9213C}" type="parTrans" cxnId="{A85D479F-07B1-4B66-B44E-E72920DB37ED}">
      <dgm:prSet/>
      <dgm:spPr/>
      <dgm:t>
        <a:bodyPr/>
        <a:lstStyle/>
        <a:p>
          <a:endParaRPr lang="es-MX"/>
        </a:p>
      </dgm:t>
    </dgm:pt>
    <dgm:pt modelId="{3DAEE45F-8330-46E1-8761-705DD0837998}" type="sibTrans" cxnId="{A85D479F-07B1-4B66-B44E-E72920DB37ED}">
      <dgm:prSet/>
      <dgm:spPr/>
      <dgm:t>
        <a:bodyPr/>
        <a:lstStyle/>
        <a:p>
          <a:endParaRPr lang="es-MX"/>
        </a:p>
      </dgm:t>
    </dgm:pt>
    <dgm:pt modelId="{113281EF-E6CD-45C1-BC0F-FD958E5C9943}">
      <dgm:prSet custT="1"/>
      <dgm:spPr/>
      <dgm:t>
        <a:bodyPr/>
        <a:lstStyle/>
        <a:p>
          <a:r>
            <a:rPr lang="es-MX" sz="1300" dirty="0"/>
            <a:t>El informe circunstanciado.</a:t>
          </a:r>
        </a:p>
      </dgm:t>
    </dgm:pt>
    <dgm:pt modelId="{FB1BCA34-587F-47EB-B8C2-EA7F7A4472A0}" type="parTrans" cxnId="{3653A7C3-687B-4157-AFEB-E3121605659A}">
      <dgm:prSet/>
      <dgm:spPr/>
      <dgm:t>
        <a:bodyPr/>
        <a:lstStyle/>
        <a:p>
          <a:endParaRPr lang="es-MX"/>
        </a:p>
      </dgm:t>
    </dgm:pt>
    <dgm:pt modelId="{90A5446B-0DB3-4DE8-9ACA-28DB3F60FFBC}" type="sibTrans" cxnId="{3653A7C3-687B-4157-AFEB-E3121605659A}">
      <dgm:prSet/>
      <dgm:spPr/>
      <dgm:t>
        <a:bodyPr/>
        <a:lstStyle/>
        <a:p>
          <a:endParaRPr lang="es-MX"/>
        </a:p>
      </dgm:t>
    </dgm:pt>
    <dgm:pt modelId="{AA0B1F17-58B5-4475-B8B7-CC9C394987D0}">
      <dgm:prSet custT="1"/>
      <dgm:spPr/>
      <dgm:t>
        <a:bodyPr/>
        <a:lstStyle/>
        <a:p>
          <a:r>
            <a:rPr lang="es-ES" sz="1300" dirty="0"/>
            <a:t>Cualquier otro documento que estime necesario para la resolución del </a:t>
          </a:r>
          <a:r>
            <a:rPr lang="es-MX" sz="1300" dirty="0"/>
            <a:t>asunto.</a:t>
          </a:r>
        </a:p>
      </dgm:t>
    </dgm:pt>
    <dgm:pt modelId="{D5404314-1A6A-4EEC-9F60-12A9E10CDE61}" type="parTrans" cxnId="{213DE9BE-0D4A-4539-8D0A-890A52D971D9}">
      <dgm:prSet/>
      <dgm:spPr/>
      <dgm:t>
        <a:bodyPr/>
        <a:lstStyle/>
        <a:p>
          <a:endParaRPr lang="es-MX"/>
        </a:p>
      </dgm:t>
    </dgm:pt>
    <dgm:pt modelId="{09933BDD-B75D-41CE-95D5-1D9844D1F5BB}" type="sibTrans" cxnId="{213DE9BE-0D4A-4539-8D0A-890A52D971D9}">
      <dgm:prSet/>
      <dgm:spPr/>
      <dgm:t>
        <a:bodyPr/>
        <a:lstStyle/>
        <a:p>
          <a:endParaRPr lang="es-MX"/>
        </a:p>
      </dgm:t>
    </dgm:pt>
    <dgm:pt modelId="{4795371D-6D16-4D28-BF5C-1CEF94CA4275}">
      <dgm:prSet phldrT="[Texto]" custT="1"/>
      <dgm:spPr/>
      <dgm:t>
        <a:bodyPr/>
        <a:lstStyle/>
        <a:p>
          <a:pPr algn="just"/>
          <a:endParaRPr lang="es-MX" sz="1300" dirty="0"/>
        </a:p>
      </dgm:t>
    </dgm:pt>
    <dgm:pt modelId="{933E35D0-3C54-483B-BCD1-892112111E16}" type="parTrans" cxnId="{CD3D5C31-69D7-4EF1-93D4-918BD95D3CEE}">
      <dgm:prSet/>
      <dgm:spPr/>
      <dgm:t>
        <a:bodyPr/>
        <a:lstStyle/>
        <a:p>
          <a:endParaRPr lang="es-MX"/>
        </a:p>
      </dgm:t>
    </dgm:pt>
    <dgm:pt modelId="{394514F4-FF05-417F-B893-0D973932956B}" type="sibTrans" cxnId="{CD3D5C31-69D7-4EF1-93D4-918BD95D3CEE}">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X="43488" custScaleY="18346" custLinFactNeighborX="-18919" custLinFactNeighborY="1411">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X="135699" custScaleY="100098" custLinFactNeighborX="-1235" custLinFactNeighborY="-1409">
        <dgm:presLayoutVars>
          <dgm:bulletEnabled val="1"/>
        </dgm:presLayoutVars>
      </dgm:prSet>
      <dgm:spPr/>
      <dgm:t>
        <a:bodyPr/>
        <a:lstStyle/>
        <a:p>
          <a:endParaRPr lang="es-MX"/>
        </a:p>
      </dgm:t>
    </dgm:pt>
  </dgm:ptLst>
  <dgm:cxnLst>
    <dgm:cxn modelId="{213DE9BE-0D4A-4539-8D0A-890A52D971D9}" srcId="{2FFED6FB-4586-460C-AE04-1A5692C56A76}" destId="{AA0B1F17-58B5-4475-B8B7-CC9C394987D0}" srcOrd="6" destOrd="0" parTransId="{D5404314-1A6A-4EEC-9F60-12A9E10CDE61}" sibTransId="{09933BDD-B75D-41CE-95D5-1D9844D1F5BB}"/>
    <dgm:cxn modelId="{C57A711E-C34D-4F62-BD07-835D9DD69BFC}" type="presOf" srcId="{AA0B1F17-58B5-4475-B8B7-CC9C394987D0}" destId="{9FC82FDC-259B-4448-893F-17BB2148DEC0}" srcOrd="0" destOrd="6" presId="urn:microsoft.com/office/officeart/2005/8/layout/vList6"/>
    <dgm:cxn modelId="{E5788AD9-8A1B-4444-8882-95A3609FBC18}" type="presOf" srcId="{4795371D-6D16-4D28-BF5C-1CEF94CA4275}" destId="{9FC82FDC-259B-4448-893F-17BB2148DEC0}" srcOrd="0" destOrd="1" presId="urn:microsoft.com/office/officeart/2005/8/layout/vList6"/>
    <dgm:cxn modelId="{3F6686A1-9E45-4744-86B5-DDD2F2CBA1F5}" type="presOf" srcId="{52EC591E-262C-4391-A834-C42BA60F9F8B}" destId="{9FC82FDC-259B-4448-893F-17BB2148DEC0}" srcOrd="0" destOrd="4" presId="urn:microsoft.com/office/officeart/2005/8/layout/vList6"/>
    <dgm:cxn modelId="{CD3D5C31-69D7-4EF1-93D4-918BD95D3CEE}" srcId="{2FFED6FB-4586-460C-AE04-1A5692C56A76}" destId="{4795371D-6D16-4D28-BF5C-1CEF94CA4275}" srcOrd="1" destOrd="0" parTransId="{933E35D0-3C54-483B-BCD1-892112111E16}" sibTransId="{394514F4-FF05-417F-B893-0D973932956B}"/>
    <dgm:cxn modelId="{3653A7C3-687B-4157-AFEB-E3121605659A}" srcId="{2FFED6FB-4586-460C-AE04-1A5692C56A76}" destId="{113281EF-E6CD-45C1-BC0F-FD958E5C9943}" srcOrd="5" destOrd="0" parTransId="{FB1BCA34-587F-47EB-B8C2-EA7F7A4472A0}" sibTransId="{90A5446B-0DB3-4DE8-9ACA-28DB3F60FFBC}"/>
    <dgm:cxn modelId="{DDD0E95D-C7EC-4F8B-9748-F03C1DB115D8}" type="presOf" srcId="{113281EF-E6CD-45C1-BC0F-FD958E5C9943}" destId="{9FC82FDC-259B-4448-893F-17BB2148DEC0}" srcOrd="0" destOrd="5" presId="urn:microsoft.com/office/officeart/2005/8/layout/vList6"/>
    <dgm:cxn modelId="{3A63CF4D-0818-48E9-A58F-5BA7E8FF0B9C}" type="presOf" srcId="{6183B909-41EC-4D9A-8224-A01D1C2C4ED8}" destId="{9FC82FDC-259B-4448-893F-17BB2148DEC0}" srcOrd="0" destOrd="2" presId="urn:microsoft.com/office/officeart/2005/8/layout/vList6"/>
    <dgm:cxn modelId="{C1EA7C6C-337D-45B4-9A43-E554A295ACB0}" type="presOf" srcId="{52892132-A547-431C-A834-9929AE69DF72}" destId="{FDC574EA-8478-4613-AA75-4C3AE1393981}" srcOrd="0" destOrd="0" presId="urn:microsoft.com/office/officeart/2005/8/layout/vList6"/>
    <dgm:cxn modelId="{639B541A-CDC2-488C-8A1E-47409C4D4778}" srcId="{2FFED6FB-4586-460C-AE04-1A5692C56A76}" destId="{2ECFAD26-5A2B-4FB4-AC38-01ACD0C59C04}" srcOrd="7" destOrd="0" parTransId="{7661EAF5-03E2-4D0F-8339-D0AF439CF3A1}" sibTransId="{D267C2A5-9781-448F-AF77-AD27F9EE41F9}"/>
    <dgm:cxn modelId="{BB0DF777-4A36-4FFC-BA64-FEECD88F9C31}" type="presOf" srcId="{9BF3DAE4-2CA9-40A4-9518-DB6B805E1DD3}" destId="{9FC82FDC-259B-4448-893F-17BB2148DEC0}" srcOrd="0" destOrd="0" presId="urn:microsoft.com/office/officeart/2005/8/layout/vList6"/>
    <dgm:cxn modelId="{A85D479F-07B1-4B66-B44E-E72920DB37ED}" srcId="{2FFED6FB-4586-460C-AE04-1A5692C56A76}" destId="{7B915E8F-5757-4F5A-98D7-85B871B3523F}" srcOrd="3" destOrd="0" parTransId="{9540687A-2308-4425-8BDA-04DBF0E9213C}" sibTransId="{3DAEE45F-8330-46E1-8761-705DD0837998}"/>
    <dgm:cxn modelId="{8DEAF299-2189-4EC5-AC61-2B9583BA59FE}" srcId="{2FFED6FB-4586-460C-AE04-1A5692C56A76}" destId="{6183B909-41EC-4D9A-8224-A01D1C2C4ED8}" srcOrd="2" destOrd="0" parTransId="{64C1ED06-B2B6-4942-9E12-4B302B364D7B}" sibTransId="{190617E6-3CF1-4AB9-A947-915791927674}"/>
    <dgm:cxn modelId="{5CB7A4C6-218F-4851-9D03-11332B607FAA}" srcId="{52892132-A547-431C-A834-9929AE69DF72}" destId="{2FFED6FB-4586-460C-AE04-1A5692C56A76}" srcOrd="0" destOrd="0" parTransId="{904516D7-4BF7-459F-B43B-917D9E4031F4}" sibTransId="{D921617B-1760-45F7-81CD-A2EDE21A6CC5}"/>
    <dgm:cxn modelId="{8C21F9C0-ED40-48E9-ABE1-53A4EC2ECE02}" srcId="{2FFED6FB-4586-460C-AE04-1A5692C56A76}" destId="{9BF3DAE4-2CA9-40A4-9518-DB6B805E1DD3}" srcOrd="0" destOrd="0" parTransId="{D8BF406F-F5CC-4C52-8E35-A8E21237E55A}" sibTransId="{16271AE4-240C-4A7E-AA37-A4A2EB5B3A8C}"/>
    <dgm:cxn modelId="{B0AA7C45-8F30-4D73-9C03-C415E6BA6BDD}" type="presOf" srcId="{7B915E8F-5757-4F5A-98D7-85B871B3523F}" destId="{9FC82FDC-259B-4448-893F-17BB2148DEC0}" srcOrd="0" destOrd="3" presId="urn:microsoft.com/office/officeart/2005/8/layout/vList6"/>
    <dgm:cxn modelId="{C5B30735-493F-4B74-BD69-084ADCA5B32A}" type="presOf" srcId="{2ECFAD26-5A2B-4FB4-AC38-01ACD0C59C04}" destId="{9FC82FDC-259B-4448-893F-17BB2148DEC0}" srcOrd="0" destOrd="7" presId="urn:microsoft.com/office/officeart/2005/8/layout/vList6"/>
    <dgm:cxn modelId="{B32F3FF9-7578-44D6-AA31-717220555D5A}" srcId="{2FFED6FB-4586-460C-AE04-1A5692C56A76}" destId="{52EC591E-262C-4391-A834-C42BA60F9F8B}" srcOrd="4" destOrd="0" parTransId="{2D59F23F-94C7-43D9-816C-F734C2854136}" sibTransId="{C211E3DA-9C8F-400E-B2FF-D076AC24F7DD}"/>
    <dgm:cxn modelId="{F46551F7-1417-47CF-985A-CB8F0EE41328}" type="presOf" srcId="{2FFED6FB-4586-460C-AE04-1A5692C56A76}" destId="{2D281D96-C6A2-459B-AF35-E5A4D2CD984F}" srcOrd="0" destOrd="0" presId="urn:microsoft.com/office/officeart/2005/8/layout/vList6"/>
    <dgm:cxn modelId="{F6385010-B966-4C12-B1FF-FD7F6675350E}" type="presParOf" srcId="{FDC574EA-8478-4613-AA75-4C3AE1393981}" destId="{0F3D9450-4150-4B4A-BDA0-5467C3D587A6}" srcOrd="0" destOrd="0" presId="urn:microsoft.com/office/officeart/2005/8/layout/vList6"/>
    <dgm:cxn modelId="{5419E343-0CF4-4B4D-A10B-2778366A0386}" type="presParOf" srcId="{0F3D9450-4150-4B4A-BDA0-5467C3D587A6}" destId="{2D281D96-C6A2-459B-AF35-E5A4D2CD984F}" srcOrd="0" destOrd="0" presId="urn:microsoft.com/office/officeart/2005/8/layout/vList6"/>
    <dgm:cxn modelId="{2C767A05-18DE-4443-BFDC-41DE07E18E54}"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2.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35" qsCatId="simple" csTypeId="urn:microsoft.com/office/officeart/2005/8/colors/accent1_2#31" csCatId="accent1" phldr="1"/>
      <dgm:spPr/>
      <dgm:t>
        <a:bodyPr/>
        <a:lstStyle/>
        <a:p>
          <a:endParaRPr lang="es-MX"/>
        </a:p>
      </dgm:t>
    </dgm:pt>
    <dgm:pt modelId="{2FFED6FB-4586-460C-AE04-1A5692C56A76}">
      <dgm:prSet phldrT="[Texto]"/>
      <dgm:spPr/>
      <dgm:t>
        <a:bodyPr/>
        <a:lstStyle/>
        <a:p>
          <a:r>
            <a:rPr lang="es-MX" dirty="0"/>
            <a:t>Informe circunstanciado</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ES" sz="1300" dirty="0"/>
            <a:t>La mención de si la parte promovente o quien comparezca a la impugnación, tienen reconocida su personería, para lo cual deberán </a:t>
          </a:r>
          <a:r>
            <a:rPr lang="es-MX" sz="1300" dirty="0"/>
            <a:t>remitir las constancias atinentes.</a:t>
          </a:r>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2ECFAD26-5A2B-4FB4-AC38-01ACD0C59C04}">
      <dgm:prSet phldrT="[Texto]" custT="1"/>
      <dgm:spPr/>
      <dgm:t>
        <a:bodyPr/>
        <a:lstStyle/>
        <a:p>
          <a:pPr algn="just"/>
          <a:endParaRPr lang="es-MX" sz="1200" dirty="0"/>
        </a:p>
      </dgm:t>
    </dgm:pt>
    <dgm:pt modelId="{7661EAF5-03E2-4D0F-8339-D0AF439CF3A1}" type="parTrans" cxnId="{639B541A-CDC2-488C-8A1E-47409C4D4778}">
      <dgm:prSet/>
      <dgm:spPr/>
      <dgm:t>
        <a:bodyPr/>
        <a:lstStyle/>
        <a:p>
          <a:endParaRPr lang="es-MX"/>
        </a:p>
      </dgm:t>
    </dgm:pt>
    <dgm:pt modelId="{D267C2A5-9781-448F-AF77-AD27F9EE41F9}" type="sibTrans" cxnId="{639B541A-CDC2-488C-8A1E-47409C4D4778}">
      <dgm:prSet/>
      <dgm:spPr/>
      <dgm:t>
        <a:bodyPr/>
        <a:lstStyle/>
        <a:p>
          <a:endParaRPr lang="es-MX"/>
        </a:p>
      </dgm:t>
    </dgm:pt>
    <dgm:pt modelId="{4795371D-6D16-4D28-BF5C-1CEF94CA4275}">
      <dgm:prSet phldrT="[Texto]" custT="1"/>
      <dgm:spPr/>
      <dgm:t>
        <a:bodyPr/>
        <a:lstStyle/>
        <a:p>
          <a:pPr algn="just"/>
          <a:endParaRPr lang="es-MX" sz="1300" dirty="0"/>
        </a:p>
      </dgm:t>
    </dgm:pt>
    <dgm:pt modelId="{933E35D0-3C54-483B-BCD1-892112111E16}" type="parTrans" cxnId="{CD3D5C31-69D7-4EF1-93D4-918BD95D3CEE}">
      <dgm:prSet/>
      <dgm:spPr/>
      <dgm:t>
        <a:bodyPr/>
        <a:lstStyle/>
        <a:p>
          <a:endParaRPr lang="es-MX"/>
        </a:p>
      </dgm:t>
    </dgm:pt>
    <dgm:pt modelId="{394514F4-FF05-417F-B893-0D973932956B}" type="sibTrans" cxnId="{CD3D5C31-69D7-4EF1-93D4-918BD95D3CEE}">
      <dgm:prSet/>
      <dgm:spPr/>
      <dgm:t>
        <a:bodyPr/>
        <a:lstStyle/>
        <a:p>
          <a:endParaRPr lang="es-MX"/>
        </a:p>
      </dgm:t>
    </dgm:pt>
    <dgm:pt modelId="{8306FA3D-6D52-409F-89BB-AD00064E0D34}">
      <dgm:prSet custT="1"/>
      <dgm:spPr/>
      <dgm:t>
        <a:bodyPr/>
        <a:lstStyle/>
        <a:p>
          <a:pPr algn="just"/>
          <a:r>
            <a:rPr lang="es-MX" sz="1300" dirty="0"/>
            <a:t>Los motivos y fundamentos jurídicos que se consideren pertinentes </a:t>
          </a:r>
          <a:r>
            <a:rPr lang="es-ES" sz="1300" dirty="0"/>
            <a:t>para sostener la constitucionalidad o legalidad del acto o resolución </a:t>
          </a:r>
          <a:r>
            <a:rPr lang="es-MX" sz="1300" dirty="0"/>
            <a:t>impugnado.</a:t>
          </a:r>
        </a:p>
      </dgm:t>
    </dgm:pt>
    <dgm:pt modelId="{3342104B-70E8-4B62-9A3C-110A66999488}" type="parTrans" cxnId="{D1FE8C33-52BB-439C-806D-1ECB4BCFC681}">
      <dgm:prSet/>
      <dgm:spPr/>
      <dgm:t>
        <a:bodyPr/>
        <a:lstStyle/>
        <a:p>
          <a:endParaRPr lang="es-MX"/>
        </a:p>
      </dgm:t>
    </dgm:pt>
    <dgm:pt modelId="{6F2D3818-68E3-44F8-9912-519FA872E8CF}" type="sibTrans" cxnId="{D1FE8C33-52BB-439C-806D-1ECB4BCFC681}">
      <dgm:prSet/>
      <dgm:spPr/>
      <dgm:t>
        <a:bodyPr/>
        <a:lstStyle/>
        <a:p>
          <a:endParaRPr lang="es-MX"/>
        </a:p>
      </dgm:t>
    </dgm:pt>
    <dgm:pt modelId="{89E4A328-4F42-47F4-A590-C71104FB308D}">
      <dgm:prSet custT="1"/>
      <dgm:spPr/>
      <dgm:t>
        <a:bodyPr/>
        <a:lstStyle/>
        <a:p>
          <a:pPr algn="just"/>
          <a:r>
            <a:rPr lang="es-ES" sz="1300" dirty="0"/>
            <a:t>La firma de la persona funcionaria que lo rinde.</a:t>
          </a:r>
          <a:endParaRPr lang="es-MX" sz="1300" dirty="0"/>
        </a:p>
      </dgm:t>
    </dgm:pt>
    <dgm:pt modelId="{D86266E1-D916-4FE7-B2E2-111B9195A0D6}" type="parTrans" cxnId="{3D769E03-37EB-4340-8A46-931A59A2BC68}">
      <dgm:prSet/>
      <dgm:spPr/>
      <dgm:t>
        <a:bodyPr/>
        <a:lstStyle/>
        <a:p>
          <a:endParaRPr lang="es-MX"/>
        </a:p>
      </dgm:t>
    </dgm:pt>
    <dgm:pt modelId="{E55185FB-E4C7-4657-8A61-87CCC4872ECA}" type="sibTrans" cxnId="{3D769E03-37EB-4340-8A46-931A59A2BC68}">
      <dgm:prSet/>
      <dgm:spPr/>
      <dgm:t>
        <a:bodyPr/>
        <a:lstStyle/>
        <a:p>
          <a:endParaRPr lang="es-MX"/>
        </a:p>
      </dgm:t>
    </dgm:pt>
    <dgm:pt modelId="{5A961EA5-227B-4C40-AE98-2A42E7B18C0B}">
      <dgm:prSet custT="1"/>
      <dgm:spPr/>
      <dgm:t>
        <a:bodyPr/>
        <a:lstStyle/>
        <a:p>
          <a:pPr algn="just"/>
          <a:endParaRPr lang="es-MX" sz="1300" dirty="0"/>
        </a:p>
      </dgm:t>
    </dgm:pt>
    <dgm:pt modelId="{38289B73-8C76-4C52-A481-D5FA23E19267}" type="parTrans" cxnId="{3B68CB30-68B6-4A56-9C78-A4075F6FF773}">
      <dgm:prSet/>
      <dgm:spPr/>
      <dgm:t>
        <a:bodyPr/>
        <a:lstStyle/>
        <a:p>
          <a:endParaRPr lang="es-MX"/>
        </a:p>
      </dgm:t>
    </dgm:pt>
    <dgm:pt modelId="{EDE5DAF7-5284-4246-86BE-FF7A588DF35C}" type="sibTrans" cxnId="{3B68CB30-68B6-4A56-9C78-A4075F6FF773}">
      <dgm:prSet/>
      <dgm:spPr/>
      <dgm:t>
        <a:bodyPr/>
        <a:lstStyle/>
        <a:p>
          <a:endParaRPr lang="es-MX"/>
        </a:p>
      </dgm:t>
    </dgm:pt>
    <dgm:pt modelId="{7EE309BA-CCA0-4C34-972C-571E5D8DF33D}">
      <dgm:prSet custT="1"/>
      <dgm:spPr/>
      <dgm:t>
        <a:bodyPr/>
        <a:lstStyle/>
        <a:p>
          <a:pPr algn="just"/>
          <a:endParaRPr lang="es-MX" sz="1300" dirty="0"/>
        </a:p>
      </dgm:t>
    </dgm:pt>
    <dgm:pt modelId="{DC282DB0-0B6B-4FB2-9FD7-2FC6EA74071E}" type="parTrans" cxnId="{C27128C3-E021-4DA1-AD0E-497FC93BE061}">
      <dgm:prSet/>
      <dgm:spPr/>
      <dgm:t>
        <a:bodyPr/>
        <a:lstStyle/>
        <a:p>
          <a:endParaRPr lang="es-MX"/>
        </a:p>
      </dgm:t>
    </dgm:pt>
    <dgm:pt modelId="{35BE9E34-2DE2-476A-8AA7-F0BAD2D40674}" type="sibTrans" cxnId="{C27128C3-E021-4DA1-AD0E-497FC93BE061}">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X="95756" custScaleY="21169" custLinFactNeighborX="-18919" custLinFactNeighborY="1411">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X="135699" custScaleY="100098" custLinFactNeighborX="-1235" custLinFactNeighborY="-1409">
        <dgm:presLayoutVars>
          <dgm:bulletEnabled val="1"/>
        </dgm:presLayoutVars>
      </dgm:prSet>
      <dgm:spPr/>
      <dgm:t>
        <a:bodyPr/>
        <a:lstStyle/>
        <a:p>
          <a:endParaRPr lang="es-MX"/>
        </a:p>
      </dgm:t>
    </dgm:pt>
  </dgm:ptLst>
  <dgm:cxnLst>
    <dgm:cxn modelId="{A29159CE-D8C0-4DE4-8619-14C1632E5CED}" type="presOf" srcId="{6183B909-41EC-4D9A-8224-A01D1C2C4ED8}" destId="{9FC82FDC-259B-4448-893F-17BB2148DEC0}" srcOrd="0" destOrd="2" presId="urn:microsoft.com/office/officeart/2005/8/layout/vList6"/>
    <dgm:cxn modelId="{0B78C962-5013-4BCF-B2C5-1DFF01096325}" type="presOf" srcId="{89E4A328-4F42-47F4-A590-C71104FB308D}" destId="{9FC82FDC-259B-4448-893F-17BB2148DEC0}" srcOrd="0" destOrd="6" presId="urn:microsoft.com/office/officeart/2005/8/layout/vList6"/>
    <dgm:cxn modelId="{4F92A071-DAE8-4A0D-BBA6-26A0AB56F835}" type="presOf" srcId="{2FFED6FB-4586-460C-AE04-1A5692C56A76}" destId="{2D281D96-C6A2-459B-AF35-E5A4D2CD984F}" srcOrd="0" destOrd="0" presId="urn:microsoft.com/office/officeart/2005/8/layout/vList6"/>
    <dgm:cxn modelId="{C27128C3-E021-4DA1-AD0E-497FC93BE061}" srcId="{2FFED6FB-4586-460C-AE04-1A5692C56A76}" destId="{7EE309BA-CCA0-4C34-972C-571E5D8DF33D}" srcOrd="5" destOrd="0" parTransId="{DC282DB0-0B6B-4FB2-9FD7-2FC6EA74071E}" sibTransId="{35BE9E34-2DE2-476A-8AA7-F0BAD2D40674}"/>
    <dgm:cxn modelId="{9F076FE2-3573-4802-96E0-3BCBDCA3A364}" type="presOf" srcId="{2ECFAD26-5A2B-4FB4-AC38-01ACD0C59C04}" destId="{9FC82FDC-259B-4448-893F-17BB2148DEC0}" srcOrd="0" destOrd="7" presId="urn:microsoft.com/office/officeart/2005/8/layout/vList6"/>
    <dgm:cxn modelId="{3D769E03-37EB-4340-8A46-931A59A2BC68}" srcId="{2FFED6FB-4586-460C-AE04-1A5692C56A76}" destId="{89E4A328-4F42-47F4-A590-C71104FB308D}" srcOrd="6" destOrd="0" parTransId="{D86266E1-D916-4FE7-B2E2-111B9195A0D6}" sibTransId="{E55185FB-E4C7-4657-8A61-87CCC4872ECA}"/>
    <dgm:cxn modelId="{BA8712E1-23EB-4D22-9F37-6CAAA363E46C}" type="presOf" srcId="{7EE309BA-CCA0-4C34-972C-571E5D8DF33D}" destId="{9FC82FDC-259B-4448-893F-17BB2148DEC0}" srcOrd="0" destOrd="5" presId="urn:microsoft.com/office/officeart/2005/8/layout/vList6"/>
    <dgm:cxn modelId="{3B68CB30-68B6-4A56-9C78-A4075F6FF773}" srcId="{2FFED6FB-4586-460C-AE04-1A5692C56A76}" destId="{5A961EA5-227B-4C40-AE98-2A42E7B18C0B}" srcOrd="3" destOrd="0" parTransId="{38289B73-8C76-4C52-A481-D5FA23E19267}" sibTransId="{EDE5DAF7-5284-4246-86BE-FF7A588DF35C}"/>
    <dgm:cxn modelId="{CD3D5C31-69D7-4EF1-93D4-918BD95D3CEE}" srcId="{2FFED6FB-4586-460C-AE04-1A5692C56A76}" destId="{4795371D-6D16-4D28-BF5C-1CEF94CA4275}" srcOrd="1" destOrd="0" parTransId="{933E35D0-3C54-483B-BCD1-892112111E16}" sibTransId="{394514F4-FF05-417F-B893-0D973932956B}"/>
    <dgm:cxn modelId="{D1FE8C33-52BB-439C-806D-1ECB4BCFC681}" srcId="{2FFED6FB-4586-460C-AE04-1A5692C56A76}" destId="{8306FA3D-6D52-409F-89BB-AD00064E0D34}" srcOrd="4" destOrd="0" parTransId="{3342104B-70E8-4B62-9A3C-110A66999488}" sibTransId="{6F2D3818-68E3-44F8-9912-519FA872E8CF}"/>
    <dgm:cxn modelId="{E46E5A4E-7258-4554-A920-54653C283669}" type="presOf" srcId="{4795371D-6D16-4D28-BF5C-1CEF94CA4275}" destId="{9FC82FDC-259B-4448-893F-17BB2148DEC0}" srcOrd="0" destOrd="1" presId="urn:microsoft.com/office/officeart/2005/8/layout/vList6"/>
    <dgm:cxn modelId="{6A1B6CCD-03FE-4E4D-839D-8E7758BED878}" type="presOf" srcId="{9BF3DAE4-2CA9-40A4-9518-DB6B805E1DD3}" destId="{9FC82FDC-259B-4448-893F-17BB2148DEC0}" srcOrd="0" destOrd="0" presId="urn:microsoft.com/office/officeart/2005/8/layout/vList6"/>
    <dgm:cxn modelId="{639B541A-CDC2-488C-8A1E-47409C4D4778}" srcId="{2FFED6FB-4586-460C-AE04-1A5692C56A76}" destId="{2ECFAD26-5A2B-4FB4-AC38-01ACD0C59C04}" srcOrd="7" destOrd="0" parTransId="{7661EAF5-03E2-4D0F-8339-D0AF439CF3A1}" sibTransId="{D267C2A5-9781-448F-AF77-AD27F9EE41F9}"/>
    <dgm:cxn modelId="{D354F71C-E90D-417C-A7DF-E339792D6681}" type="presOf" srcId="{52892132-A547-431C-A834-9929AE69DF72}" destId="{FDC574EA-8478-4613-AA75-4C3AE1393981}" srcOrd="0" destOrd="0" presId="urn:microsoft.com/office/officeart/2005/8/layout/vList6"/>
    <dgm:cxn modelId="{8DEAF299-2189-4EC5-AC61-2B9583BA59FE}" srcId="{2FFED6FB-4586-460C-AE04-1A5692C56A76}" destId="{6183B909-41EC-4D9A-8224-A01D1C2C4ED8}" srcOrd="2" destOrd="0" parTransId="{64C1ED06-B2B6-4942-9E12-4B302B364D7B}" sibTransId="{190617E6-3CF1-4AB9-A947-915791927674}"/>
    <dgm:cxn modelId="{157743CE-F493-4A11-BFA4-0A876FD4DC9F}" type="presOf" srcId="{8306FA3D-6D52-409F-89BB-AD00064E0D34}" destId="{9FC82FDC-259B-4448-893F-17BB2148DEC0}" srcOrd="0" destOrd="4" presId="urn:microsoft.com/office/officeart/2005/8/layout/vList6"/>
    <dgm:cxn modelId="{A1433603-B980-485B-9021-8632648A975C}" type="presOf" srcId="{5A961EA5-227B-4C40-AE98-2A42E7B18C0B}" destId="{9FC82FDC-259B-4448-893F-17BB2148DEC0}" srcOrd="0" destOrd="3" presId="urn:microsoft.com/office/officeart/2005/8/layout/vList6"/>
    <dgm:cxn modelId="{5CB7A4C6-218F-4851-9D03-11332B607FAA}" srcId="{52892132-A547-431C-A834-9929AE69DF72}" destId="{2FFED6FB-4586-460C-AE04-1A5692C56A76}" srcOrd="0" destOrd="0" parTransId="{904516D7-4BF7-459F-B43B-917D9E4031F4}" sibTransId="{D921617B-1760-45F7-81CD-A2EDE21A6CC5}"/>
    <dgm:cxn modelId="{8C21F9C0-ED40-48E9-ABE1-53A4EC2ECE02}" srcId="{2FFED6FB-4586-460C-AE04-1A5692C56A76}" destId="{9BF3DAE4-2CA9-40A4-9518-DB6B805E1DD3}" srcOrd="0" destOrd="0" parTransId="{D8BF406F-F5CC-4C52-8E35-A8E21237E55A}" sibTransId="{16271AE4-240C-4A7E-AA37-A4A2EB5B3A8C}"/>
    <dgm:cxn modelId="{CB594FFB-0185-4466-8981-759F93A45CCC}" type="presParOf" srcId="{FDC574EA-8478-4613-AA75-4C3AE1393981}" destId="{0F3D9450-4150-4B4A-BDA0-5467C3D587A6}" srcOrd="0" destOrd="0" presId="urn:microsoft.com/office/officeart/2005/8/layout/vList6"/>
    <dgm:cxn modelId="{27291751-204C-444B-90B0-6744594BB80C}" type="presParOf" srcId="{0F3D9450-4150-4B4A-BDA0-5467C3D587A6}" destId="{2D281D96-C6A2-459B-AF35-E5A4D2CD984F}" srcOrd="0" destOrd="0" presId="urn:microsoft.com/office/officeart/2005/8/layout/vList6"/>
    <dgm:cxn modelId="{EFAC2103-CA09-4B83-8329-CB36E4D185AE}"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3.xml><?xml version="1.0" encoding="utf-8"?>
<dgm:dataModel xmlns:dgm="http://schemas.openxmlformats.org/drawingml/2006/diagram" xmlns:a="http://schemas.openxmlformats.org/drawingml/2006/main">
  <dgm:ptLst>
    <dgm:pt modelId="{EB413128-0D0D-4DEA-8A07-4E6A6D8F07F4}" type="doc">
      <dgm:prSet loTypeId="urn:microsoft.com/office/officeart/2005/8/layout/default#6" loCatId="list" qsTypeId="urn:microsoft.com/office/officeart/2005/8/quickstyle/3d1#3" qsCatId="3D" csTypeId="urn:microsoft.com/office/officeart/2005/8/colors/accent1_3#6" csCatId="accent1" phldr="1"/>
      <dgm:spPr/>
      <dgm:t>
        <a:bodyPr/>
        <a:lstStyle/>
        <a:p>
          <a:endParaRPr lang="es-MX"/>
        </a:p>
      </dgm:t>
    </dgm:pt>
    <dgm:pt modelId="{60EFA6CA-3B2E-4037-9532-68FB3D1F382E}">
      <dgm:prSet phldrT="[Texto]"/>
      <dgm:spPr/>
      <dgm:t>
        <a:bodyPr/>
        <a:lstStyle/>
        <a:p>
          <a:pPr algn="just"/>
          <a:r>
            <a:rPr lang="es-ES" dirty="0"/>
            <a:t>Lo anterior es de especial relevancia, pues la omisión o extemporaneidad en su remisión implica que la autoridad jurisdiccional correspondiente resuelva la controversia con los elementos que obren en autos, teniendo como presuntivamente ciertos los hechos constitutivos de la violación reclamada; además de que podrá imponer las sanciones que en términos de la normatividad </a:t>
          </a:r>
          <a:r>
            <a:rPr lang="es-MX" dirty="0"/>
            <a:t>aplicable estime convenientes.</a:t>
          </a:r>
        </a:p>
      </dgm:t>
    </dgm:pt>
    <dgm:pt modelId="{7FA9E505-94E3-4395-991E-6F627021358A}" type="parTrans" cxnId="{43266BEF-1CAC-4B7E-AF1A-3585B708D9CF}">
      <dgm:prSet/>
      <dgm:spPr/>
      <dgm:t>
        <a:bodyPr/>
        <a:lstStyle/>
        <a:p>
          <a:endParaRPr lang="es-MX"/>
        </a:p>
      </dgm:t>
    </dgm:pt>
    <dgm:pt modelId="{29E86B2E-5706-4AF2-85FD-1C1240509E50}" type="sibTrans" cxnId="{43266BEF-1CAC-4B7E-AF1A-3585B708D9CF}">
      <dgm:prSet/>
      <dgm:spPr/>
      <dgm:t>
        <a:bodyPr/>
        <a:lstStyle/>
        <a:p>
          <a:endParaRPr lang="es-MX"/>
        </a:p>
      </dgm:t>
    </dgm:pt>
    <dgm:pt modelId="{9809DDA9-CD18-4C40-B454-74F12AF8B28A}">
      <dgm:prSet/>
      <dgm:spPr/>
      <dgm:t>
        <a:bodyPr/>
        <a:lstStyle/>
        <a:p>
          <a:pPr algn="just"/>
          <a:r>
            <a:rPr lang="es-ES" dirty="0"/>
            <a:t>En virtud de ser un medio de impugnación federal, y en atención a la procedencia e interposición del mismo ante el INE y las Salas Regionales del TEPFJ, es que el trámite se desarrolla por las propias autoridades federales; no obstante, en caso de presentarse ante los propios Consejos, un medio de impugnación de competencia federal, debe remitirse a la autoridad que corresponda, según el </a:t>
          </a:r>
          <a:r>
            <a:rPr lang="es-MX" dirty="0"/>
            <a:t>recurso de que se trate.</a:t>
          </a:r>
        </a:p>
      </dgm:t>
    </dgm:pt>
    <dgm:pt modelId="{7C610983-CB41-4FBF-A35E-8F071C92E7FC}" type="parTrans" cxnId="{A0A4FD96-D6BA-488E-8951-708F6A5A0308}">
      <dgm:prSet/>
      <dgm:spPr/>
      <dgm:t>
        <a:bodyPr/>
        <a:lstStyle/>
        <a:p>
          <a:endParaRPr lang="es-MX"/>
        </a:p>
      </dgm:t>
    </dgm:pt>
    <dgm:pt modelId="{41BB0C0F-B2B1-4F5C-B73F-3D771E343A85}" type="sibTrans" cxnId="{A0A4FD96-D6BA-488E-8951-708F6A5A0308}">
      <dgm:prSet/>
      <dgm:spPr/>
      <dgm:t>
        <a:bodyPr/>
        <a:lstStyle/>
        <a:p>
          <a:endParaRPr lang="es-MX"/>
        </a:p>
      </dgm:t>
    </dgm:pt>
    <dgm:pt modelId="{CBD9B5EB-9FBB-4E97-8DF0-5DACABEC607A}" type="pres">
      <dgm:prSet presAssocID="{EB413128-0D0D-4DEA-8A07-4E6A6D8F07F4}" presName="diagram" presStyleCnt="0">
        <dgm:presLayoutVars>
          <dgm:dir/>
          <dgm:resizeHandles val="exact"/>
        </dgm:presLayoutVars>
      </dgm:prSet>
      <dgm:spPr/>
      <dgm:t>
        <a:bodyPr/>
        <a:lstStyle/>
        <a:p>
          <a:endParaRPr lang="es-MX"/>
        </a:p>
      </dgm:t>
    </dgm:pt>
    <dgm:pt modelId="{DD76FF96-C645-43F9-937F-AB38C039B6F2}" type="pres">
      <dgm:prSet presAssocID="{60EFA6CA-3B2E-4037-9532-68FB3D1F382E}" presName="node" presStyleLbl="node1" presStyleIdx="0" presStyleCnt="2" custLinFactNeighborX="2006" custLinFactNeighborY="-69083">
        <dgm:presLayoutVars>
          <dgm:bulletEnabled val="1"/>
        </dgm:presLayoutVars>
      </dgm:prSet>
      <dgm:spPr/>
      <dgm:t>
        <a:bodyPr/>
        <a:lstStyle/>
        <a:p>
          <a:endParaRPr lang="es-MX"/>
        </a:p>
      </dgm:t>
    </dgm:pt>
    <dgm:pt modelId="{64E934C0-8BA7-4AA0-B768-EBC24945AC20}" type="pres">
      <dgm:prSet presAssocID="{29E86B2E-5706-4AF2-85FD-1C1240509E50}" presName="sibTrans" presStyleCnt="0"/>
      <dgm:spPr/>
    </dgm:pt>
    <dgm:pt modelId="{3C6F3726-A0EA-4783-AF0F-20E766753BFB}" type="pres">
      <dgm:prSet presAssocID="{9809DDA9-CD18-4C40-B454-74F12AF8B28A}" presName="node" presStyleLbl="node1" presStyleIdx="1" presStyleCnt="2">
        <dgm:presLayoutVars>
          <dgm:bulletEnabled val="1"/>
        </dgm:presLayoutVars>
      </dgm:prSet>
      <dgm:spPr/>
      <dgm:t>
        <a:bodyPr/>
        <a:lstStyle/>
        <a:p>
          <a:endParaRPr lang="es-MX"/>
        </a:p>
      </dgm:t>
    </dgm:pt>
  </dgm:ptLst>
  <dgm:cxnLst>
    <dgm:cxn modelId="{AC7D758B-1793-4FE9-BE70-29F9449AF8EB}" type="presOf" srcId="{9809DDA9-CD18-4C40-B454-74F12AF8B28A}" destId="{3C6F3726-A0EA-4783-AF0F-20E766753BFB}" srcOrd="0" destOrd="0" presId="urn:microsoft.com/office/officeart/2005/8/layout/default#6"/>
    <dgm:cxn modelId="{902E276B-6A5F-4397-9D2B-5D2BE9CDFF69}" type="presOf" srcId="{60EFA6CA-3B2E-4037-9532-68FB3D1F382E}" destId="{DD76FF96-C645-43F9-937F-AB38C039B6F2}" srcOrd="0" destOrd="0" presId="urn:microsoft.com/office/officeart/2005/8/layout/default#6"/>
    <dgm:cxn modelId="{D34415A7-1005-48BC-9379-0E8717FA0DB1}" type="presOf" srcId="{EB413128-0D0D-4DEA-8A07-4E6A6D8F07F4}" destId="{CBD9B5EB-9FBB-4E97-8DF0-5DACABEC607A}" srcOrd="0" destOrd="0" presId="urn:microsoft.com/office/officeart/2005/8/layout/default#6"/>
    <dgm:cxn modelId="{A0A4FD96-D6BA-488E-8951-708F6A5A0308}" srcId="{EB413128-0D0D-4DEA-8A07-4E6A6D8F07F4}" destId="{9809DDA9-CD18-4C40-B454-74F12AF8B28A}" srcOrd="1" destOrd="0" parTransId="{7C610983-CB41-4FBF-A35E-8F071C92E7FC}" sibTransId="{41BB0C0F-B2B1-4F5C-B73F-3D771E343A85}"/>
    <dgm:cxn modelId="{43266BEF-1CAC-4B7E-AF1A-3585B708D9CF}" srcId="{EB413128-0D0D-4DEA-8A07-4E6A6D8F07F4}" destId="{60EFA6CA-3B2E-4037-9532-68FB3D1F382E}" srcOrd="0" destOrd="0" parTransId="{7FA9E505-94E3-4395-991E-6F627021358A}" sibTransId="{29E86B2E-5706-4AF2-85FD-1C1240509E50}"/>
    <dgm:cxn modelId="{A074D0D0-4CBB-4352-944B-68050DDBFF4E}" type="presParOf" srcId="{CBD9B5EB-9FBB-4E97-8DF0-5DACABEC607A}" destId="{DD76FF96-C645-43F9-937F-AB38C039B6F2}" srcOrd="0" destOrd="0" presId="urn:microsoft.com/office/officeart/2005/8/layout/default#6"/>
    <dgm:cxn modelId="{516AC057-F155-4920-A090-23A89F7E7EA2}" type="presParOf" srcId="{CBD9B5EB-9FBB-4E97-8DF0-5DACABEC607A}" destId="{64E934C0-8BA7-4AA0-B768-EBC24945AC20}" srcOrd="1" destOrd="0" presId="urn:microsoft.com/office/officeart/2005/8/layout/default#6"/>
    <dgm:cxn modelId="{7C970D62-174A-48CF-80DD-232199581421}" type="presParOf" srcId="{CBD9B5EB-9FBB-4E97-8DF0-5DACABEC607A}" destId="{3C6F3726-A0EA-4783-AF0F-20E766753BFB}" srcOrd="2" destOrd="0" presId="urn:microsoft.com/office/officeart/2005/8/layout/defaul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4.xml><?xml version="1.0" encoding="utf-8"?>
<dgm:dataModel xmlns:dgm="http://schemas.openxmlformats.org/drawingml/2006/diagram" xmlns:a="http://schemas.openxmlformats.org/drawingml/2006/main">
  <dgm:ptLst>
    <dgm:pt modelId="{3DBFE673-4495-4BBC-B011-A8CB70C34B65}" type="doc">
      <dgm:prSet loTypeId="urn:microsoft.com/office/officeart/2005/8/layout/list1#13" loCatId="list" qsTypeId="urn:microsoft.com/office/officeart/2005/8/quickstyle/simple1#36" qsCatId="simple" csTypeId="urn:microsoft.com/office/officeart/2005/8/colors/accent1_2#32" csCatId="accent1" phldr="1"/>
      <dgm:spPr/>
      <dgm:t>
        <a:bodyPr/>
        <a:lstStyle/>
        <a:p>
          <a:endParaRPr lang="es-MX"/>
        </a:p>
      </dgm:t>
    </dgm:pt>
    <dgm:pt modelId="{61952DB8-FDE3-48C2-9E63-4EDB325016D1}">
      <dgm:prSet phldrT="[Texto]"/>
      <dgm:spPr/>
      <dgm:t>
        <a:bodyPr/>
        <a:lstStyle/>
        <a:p>
          <a:r>
            <a:rPr lang="es-MX" dirty="0"/>
            <a:t>Naturaleza jurídica </a:t>
          </a:r>
          <a:r>
            <a:rPr lang="es-ES" dirty="0"/>
            <a:t>(LGSMIME 3)</a:t>
          </a:r>
          <a:endParaRPr lang="es-MX" dirty="0"/>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(LGSMIME 43 Ter)</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Particularidades</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federal, que tiene por objeto para garantizar la constitucionalidad y legalidad de actos y resoluciones de la autoridad electoral federal.</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MX" dirty="0"/>
            <a:t>4 días para su interposición (LGSMIME 7 y 8).</a:t>
          </a:r>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La persona afectada puede acudir, </a:t>
          </a:r>
          <a:r>
            <a:rPr lang="es-ES" b="0" i="1" dirty="0"/>
            <a:t>per saltum</a:t>
          </a:r>
          <a:r>
            <a:rPr lang="es-ES" b="0" dirty="0"/>
            <a:t>, directamente ante las autoridades jurisdiccionales, cuando el agotamiento de la cadena impugnativa pueda traducirse en una merma al derecho tutelado (Jurisprudencia 09/2007 del TEPJF).</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E1ACC333-46E8-4095-99D4-13211131A554}">
      <dgm:prSet/>
      <dgm:spPr/>
      <dgm:t>
        <a:bodyPr/>
        <a:lstStyle/>
        <a:p>
          <a:pPr algn="just"/>
          <a:r>
            <a:rPr lang="es-ES" dirty="0"/>
            <a:t>Para el caso de impugnar el informe que rinda la Dirección Ejecutiva del Registro Federal de Electores a la Comisión Nacional de Vigilancia y al Consejo General del </a:t>
          </a:r>
          <a:r>
            <a:rPr lang="es-MX" dirty="0"/>
            <a:t>148 </a:t>
          </a:r>
          <a:r>
            <a:rPr lang="es-ES" dirty="0"/>
            <a:t>INE, relativo a las observaciones hechas por los partidos políticos a las listas nominales de electores, en los términos de la LGIPE, el recurso se interpondrá ante el Consejo General del INE dentro de los tres días siguientes a aquel en que se dé a conocer el informe a los partidos políticos (LGSMIME 41 y 43).</a:t>
          </a:r>
          <a:endParaRPr lang="es-MX" dirty="0"/>
        </a:p>
      </dgm:t>
    </dgm:pt>
    <dgm:pt modelId="{CB06B7E5-78AB-492E-AC09-E68207304C6A}" type="parTrans" cxnId="{7BA755D4-B52D-4465-A0E1-67176D3BC0E5}">
      <dgm:prSet/>
      <dgm:spPr/>
    </dgm:pt>
    <dgm:pt modelId="{42ADBC2C-885A-4BE4-993A-87C6D86868E4}" type="sibTrans" cxnId="{7BA755D4-B52D-4465-A0E1-67176D3BC0E5}">
      <dgm:prSet/>
      <dgm:spPr/>
    </dgm:pt>
    <dgm:pt modelId="{561997DE-DA00-4157-A87B-7F91628070D7}">
      <dgm:prSet/>
      <dgm:spPr/>
      <dgm:t>
        <a:bodyPr/>
        <a:lstStyle/>
        <a:p>
          <a:pPr algn="just"/>
          <a:r>
            <a:rPr lang="es-ES" dirty="0"/>
            <a:t>En el caso de impugnar el informe que rinda la Secretaría Ejecutiva del INE a la Cámara solicitante del Congreso de la Unión, relativo al resultado de la revisión del porcentaje de la ciudadanía que haya suscrito la iniciativa, el recurso se interpondrá ante el INE dentro de los tres días siguientes a aquél e n que l a Presidencia de la Cámara notifique el informe a la representación de los </a:t>
          </a:r>
          <a:r>
            <a:rPr lang="es-MX" dirty="0"/>
            <a:t>promoventes de la iniciativa ciudadana.</a:t>
          </a:r>
        </a:p>
      </dgm:t>
    </dgm:pt>
    <dgm:pt modelId="{E8F2EDC1-792F-465B-B4E6-64D4306BF78F}" type="parTrans" cxnId="{786BB860-F698-473B-8901-690D69372876}">
      <dgm:prSet/>
      <dgm:spPr/>
      <dgm:t>
        <a:bodyPr/>
        <a:lstStyle/>
        <a:p>
          <a:endParaRPr lang="es-MX"/>
        </a:p>
      </dgm:t>
    </dgm:pt>
    <dgm:pt modelId="{C91E27C3-6165-4157-A465-2C129D583ABE}" type="sibTrans" cxnId="{786BB860-F698-473B-8901-690D69372876}">
      <dgm:prSet/>
      <dgm:spPr/>
      <dgm:t>
        <a:bodyPr/>
        <a:lstStyle/>
        <a:p>
          <a:endParaRPr lang="es-MX"/>
        </a:p>
      </dgm:t>
    </dgm:pt>
    <dgm:pt modelId="{9298C2EA-5426-4431-BC12-27090BBD60DC}">
      <dgm:prSet/>
      <dgm:spPr/>
      <dgm:t>
        <a:bodyPr/>
        <a:lstStyle/>
        <a:p>
          <a:pPr algn="just"/>
          <a:r>
            <a:rPr lang="es-MX" b="1" dirty="0"/>
            <a:t>Trámite establecido en los artículos 17 y 18 de la LGSMIME.</a:t>
          </a:r>
          <a:endParaRPr lang="es-MX" b="0" dirty="0"/>
        </a:p>
      </dgm:t>
    </dgm:pt>
    <dgm:pt modelId="{AD832181-82A1-4847-883A-6DE94DC4A480}" type="parTrans" cxnId="{F5BBC800-EEA8-45F3-BC38-197C0C042F4E}">
      <dgm:prSet/>
      <dgm:spPr/>
    </dgm:pt>
    <dgm:pt modelId="{6E1501C1-DD9F-4D53-8ED7-E22EEAA45530}" type="sibTrans" cxnId="{F5BBC800-EEA8-45F3-BC38-197C0C042F4E}">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605B4821-C5A4-41FB-B1A0-A1B3DD417F1F}" type="presOf" srcId="{47BA15B1-4302-4DFB-97F0-22E55B831B67}" destId="{98B0D70A-6319-442F-8F6A-0BE56CEA0016}" srcOrd="0" destOrd="0" presId="urn:microsoft.com/office/officeart/2005/8/layout/list1#13"/>
    <dgm:cxn modelId="{A55C5762-58C4-473A-AEB0-16BB9BAEA07D}" type="presOf" srcId="{CAEA622E-E6EB-45AC-994E-DD31484BC0E6}" destId="{533D4C02-44E2-40B7-B392-BA31083D102D}" srcOrd="0" destOrd="0" presId="urn:microsoft.com/office/officeart/2005/8/layout/list1#13"/>
    <dgm:cxn modelId="{9C073C61-798F-46FC-A6B6-AD34ED0DC7C2}" srcId="{3DBFE673-4495-4BBC-B011-A8CB70C34B65}" destId="{61952DB8-FDE3-48C2-9E63-4EDB325016D1}" srcOrd="0" destOrd="0" parTransId="{665C5B29-DBA5-4674-96D0-5803EEF0B5A5}" sibTransId="{E3FF49F3-FD5B-4D82-BF2C-1350D2CBC74B}"/>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1" destOrd="0" parTransId="{BF98A34A-9A7C-4552-B60C-25404E0D953D}" sibTransId="{50F00DC0-D0AD-46D3-81CA-DEB8CD245791}"/>
    <dgm:cxn modelId="{0CCEB679-94B8-475C-9899-8F207FC2B6AC}" type="presOf" srcId="{9298C2EA-5426-4431-BC12-27090BBD60DC}" destId="{980732E3-474F-4169-9ED3-B33E744E10A5}" srcOrd="0" destOrd="1" presId="urn:microsoft.com/office/officeart/2005/8/layout/list1#13"/>
    <dgm:cxn modelId="{D70E0E71-AA8D-4217-8392-8399E52A8F24}" type="presOf" srcId="{561997DE-DA00-4157-A87B-7F91628070D7}" destId="{591621DC-6DF6-4AEF-9FD7-B1B758689010}" srcOrd="0" destOrd="2" presId="urn:microsoft.com/office/officeart/2005/8/layout/list1#13"/>
    <dgm:cxn modelId="{786BB860-F698-473B-8901-690D69372876}" srcId="{47BA15B1-4302-4DFB-97F0-22E55B831B67}" destId="{561997DE-DA00-4157-A87B-7F91628070D7}" srcOrd="2" destOrd="0" parTransId="{E8F2EDC1-792F-465B-B4E6-64D4306BF78F}" sibTransId="{C91E27C3-6165-4157-A465-2C129D583ABE}"/>
    <dgm:cxn modelId="{722FE046-E4FA-4CD7-A2F0-2395612E0353}" type="presOf" srcId="{22E43056-F98B-4AD5-8E8A-BE367EA4ED7E}" destId="{980732E3-474F-4169-9ED3-B33E744E10A5}" srcOrd="0" destOrd="0" presId="urn:microsoft.com/office/officeart/2005/8/layout/list1#13"/>
    <dgm:cxn modelId="{F5BBC800-EEA8-45F3-BC38-197C0C042F4E}" srcId="{3EACDF54-BBA5-4E3C-831E-4C993EAF1F07}" destId="{9298C2EA-5426-4431-BC12-27090BBD60DC}" srcOrd="1" destOrd="0" parTransId="{AD832181-82A1-4847-883A-6DE94DC4A480}" sibTransId="{6E1501C1-DD9F-4D53-8ED7-E22EEAA45530}"/>
    <dgm:cxn modelId="{31B80E88-B5E8-4B84-900D-896DE0E6B168}" type="presOf" srcId="{3DBFE673-4495-4BBC-B011-A8CB70C34B65}" destId="{6E084A43-6A03-4477-A873-4392D0317043}" srcOrd="0" destOrd="0" presId="urn:microsoft.com/office/officeart/2005/8/layout/list1#13"/>
    <dgm:cxn modelId="{85EDF9D3-B797-4963-A77C-23E24C1B7D96}" type="presOf" srcId="{61952DB8-FDE3-48C2-9E63-4EDB325016D1}" destId="{9CDD4638-C22A-4BF0-B5C2-F0B320223BF5}" srcOrd="0" destOrd="0" presId="urn:microsoft.com/office/officeart/2005/8/layout/list1#13"/>
    <dgm:cxn modelId="{7BA755D4-B52D-4465-A0E1-67176D3BC0E5}" srcId="{47BA15B1-4302-4DFB-97F0-22E55B831B67}" destId="{E1ACC333-46E8-4095-99D4-13211131A554}" srcOrd="1" destOrd="0" parTransId="{CB06B7E5-78AB-492E-AC09-E68207304C6A}" sibTransId="{42ADBC2C-885A-4BE4-993A-87C6D86868E4}"/>
    <dgm:cxn modelId="{5CE2F1AD-0378-485C-B73F-680F1210AC5A}" type="presOf" srcId="{E1ACC333-46E8-4095-99D4-13211131A554}" destId="{591621DC-6DF6-4AEF-9FD7-B1B758689010}" srcOrd="0" destOrd="1" presId="urn:microsoft.com/office/officeart/2005/8/layout/list1#13"/>
    <dgm:cxn modelId="{6A8A1C53-E413-4EEA-9E86-9A0E230934C3}" type="presOf" srcId="{47BA15B1-4302-4DFB-97F0-22E55B831B67}" destId="{12A490E7-9D1B-4B37-9AA4-B8D82661747C}" srcOrd="1" destOrd="0" presId="urn:microsoft.com/office/officeart/2005/8/layout/list1#13"/>
    <dgm:cxn modelId="{BC0CA104-33F8-4A3C-B74C-615E5421556C}" type="presOf" srcId="{3EACDF54-BBA5-4E3C-831E-4C993EAF1F07}" destId="{F5B9176D-3135-4AA3-A685-65CF15AB6303}" srcOrd="0" destOrd="0" presId="urn:microsoft.com/office/officeart/2005/8/layout/list1#13"/>
    <dgm:cxn modelId="{89C45FEA-17E5-45BC-BB84-5E875AA0CDBB}" type="presOf" srcId="{3EACDF54-BBA5-4E3C-831E-4C993EAF1F07}" destId="{2CF4CB2C-D1BC-4BD0-B36D-86E79356A1C8}" srcOrd="1" destOrd="0" presId="urn:microsoft.com/office/officeart/2005/8/layout/list1#13"/>
    <dgm:cxn modelId="{98B329BA-B299-4C85-9A03-CDE1F1F0AF80}" srcId="{3DBFE673-4495-4BBC-B011-A8CB70C34B65}" destId="{3EACDF54-BBA5-4E3C-831E-4C993EAF1F07}" srcOrd="2" destOrd="0" parTransId="{392D5A66-C69A-4235-8F74-AC559CF0986E}" sibTransId="{B52B5E59-A326-4CE3-A72F-014A9F762630}"/>
    <dgm:cxn modelId="{78C07B58-3D16-4FA6-B7C6-3EFB8E5AE346}" type="presOf" srcId="{125D488A-AF58-4A9F-95C9-F96F55A421FF}" destId="{591621DC-6DF6-4AEF-9FD7-B1B758689010}" srcOrd="0" destOrd="0" presId="urn:microsoft.com/office/officeart/2005/8/layout/list1#13"/>
    <dgm:cxn modelId="{4086652B-8BF6-449D-BD62-C22E15DD808E}" type="presOf" srcId="{61952DB8-FDE3-48C2-9E63-4EDB325016D1}" destId="{159CE6B5-EA23-41C2-9C20-4CCC336051CA}" srcOrd="1" destOrd="0" presId="urn:microsoft.com/office/officeart/2005/8/layout/list1#13"/>
    <dgm:cxn modelId="{CFBCA3EC-2F95-4093-9AAE-5F303F919898}" srcId="{61952DB8-FDE3-48C2-9E63-4EDB325016D1}" destId="{CAEA622E-E6EB-45AC-994E-DD31484BC0E6}" srcOrd="0" destOrd="0" parTransId="{E85BD5F2-7886-43DB-A345-7CF58C9E4CA7}" sibTransId="{CE528ED1-617F-4EC9-BDC4-03E8D380529F}"/>
    <dgm:cxn modelId="{846611A5-CC79-418F-AC93-FD03E2D69639}" srcId="{3EACDF54-BBA5-4E3C-831E-4C993EAF1F07}" destId="{22E43056-F98B-4AD5-8E8A-BE367EA4ED7E}" srcOrd="0" destOrd="0" parTransId="{96BCDF25-CFEA-411B-B02C-25380C27031A}" sibTransId="{E9070493-F093-4415-967D-04B9484CF4AE}"/>
    <dgm:cxn modelId="{7E796E65-8D83-4CC7-8EC8-F7B3DD25ADB8}" type="presParOf" srcId="{6E084A43-6A03-4477-A873-4392D0317043}" destId="{D3CA2889-E519-44B2-9151-6B5FC46F6C70}" srcOrd="0" destOrd="0" presId="urn:microsoft.com/office/officeart/2005/8/layout/list1#13"/>
    <dgm:cxn modelId="{95E232B9-60D7-4350-AAEF-16710F7A4689}" type="presParOf" srcId="{D3CA2889-E519-44B2-9151-6B5FC46F6C70}" destId="{9CDD4638-C22A-4BF0-B5C2-F0B320223BF5}" srcOrd="0" destOrd="0" presId="urn:microsoft.com/office/officeart/2005/8/layout/list1#13"/>
    <dgm:cxn modelId="{8175729C-B287-4159-96B4-EBAC93F0D3CC}" type="presParOf" srcId="{D3CA2889-E519-44B2-9151-6B5FC46F6C70}" destId="{159CE6B5-EA23-41C2-9C20-4CCC336051CA}" srcOrd="1" destOrd="0" presId="urn:microsoft.com/office/officeart/2005/8/layout/list1#13"/>
    <dgm:cxn modelId="{16BC6BCC-573E-430D-9C5B-0423EC1FD46B}" type="presParOf" srcId="{6E084A43-6A03-4477-A873-4392D0317043}" destId="{25E01457-AF70-4063-9C69-22B0B4100D3B}" srcOrd="1" destOrd="0" presId="urn:microsoft.com/office/officeart/2005/8/layout/list1#13"/>
    <dgm:cxn modelId="{8C3EB470-B040-4281-9192-D4302A8C8C81}" type="presParOf" srcId="{6E084A43-6A03-4477-A873-4392D0317043}" destId="{533D4C02-44E2-40B7-B392-BA31083D102D}" srcOrd="2" destOrd="0" presId="urn:microsoft.com/office/officeart/2005/8/layout/list1#13"/>
    <dgm:cxn modelId="{B62F5FB1-44FE-434D-ADFA-C9B227E6524F}" type="presParOf" srcId="{6E084A43-6A03-4477-A873-4392D0317043}" destId="{BF4E1263-7100-40EA-99E6-457478333202}" srcOrd="3" destOrd="0" presId="urn:microsoft.com/office/officeart/2005/8/layout/list1#13"/>
    <dgm:cxn modelId="{B636E71E-1976-4F0D-9C85-9250375887C1}" type="presParOf" srcId="{6E084A43-6A03-4477-A873-4392D0317043}" destId="{D270B18D-378B-4BE4-AA86-6A535591C6DA}" srcOrd="4" destOrd="0" presId="urn:microsoft.com/office/officeart/2005/8/layout/list1#13"/>
    <dgm:cxn modelId="{B82CDAE9-F900-4CFB-AF48-F123BE87B9C7}" type="presParOf" srcId="{D270B18D-378B-4BE4-AA86-6A535591C6DA}" destId="{98B0D70A-6319-442F-8F6A-0BE56CEA0016}" srcOrd="0" destOrd="0" presId="urn:microsoft.com/office/officeart/2005/8/layout/list1#13"/>
    <dgm:cxn modelId="{3BFE3F3B-1D87-42E5-95CD-29808B69AA0F}" type="presParOf" srcId="{D270B18D-378B-4BE4-AA86-6A535591C6DA}" destId="{12A490E7-9D1B-4B37-9AA4-B8D82661747C}" srcOrd="1" destOrd="0" presId="urn:microsoft.com/office/officeart/2005/8/layout/list1#13"/>
    <dgm:cxn modelId="{1B3AE802-B2C9-494D-87B7-E314DF44D8DA}" type="presParOf" srcId="{6E084A43-6A03-4477-A873-4392D0317043}" destId="{F8A231D6-C60F-41C5-A304-357F31BAEBC4}" srcOrd="5" destOrd="0" presId="urn:microsoft.com/office/officeart/2005/8/layout/list1#13"/>
    <dgm:cxn modelId="{4F3B683F-89FF-4B62-AAFA-FE23E4CCC3BD}" type="presParOf" srcId="{6E084A43-6A03-4477-A873-4392D0317043}" destId="{591621DC-6DF6-4AEF-9FD7-B1B758689010}" srcOrd="6" destOrd="0" presId="urn:microsoft.com/office/officeart/2005/8/layout/list1#13"/>
    <dgm:cxn modelId="{14754D30-E43F-4F19-8076-6D0A31A9C7AC}" type="presParOf" srcId="{6E084A43-6A03-4477-A873-4392D0317043}" destId="{E76A0FA1-2B42-4D64-9E8D-79EDA32F932F}" srcOrd="7" destOrd="0" presId="urn:microsoft.com/office/officeart/2005/8/layout/list1#13"/>
    <dgm:cxn modelId="{E0AE759B-A817-42BF-9612-B0FF9E14B5A5}" type="presParOf" srcId="{6E084A43-6A03-4477-A873-4392D0317043}" destId="{3C259995-19B4-4E8C-85ED-77E1B8C6A1A8}" srcOrd="8" destOrd="0" presId="urn:microsoft.com/office/officeart/2005/8/layout/list1#13"/>
    <dgm:cxn modelId="{812BBE5A-2699-40E2-9D20-3703E9FC3F80}" type="presParOf" srcId="{3C259995-19B4-4E8C-85ED-77E1B8C6A1A8}" destId="{F5B9176D-3135-4AA3-A685-65CF15AB6303}" srcOrd="0" destOrd="0" presId="urn:microsoft.com/office/officeart/2005/8/layout/list1#13"/>
    <dgm:cxn modelId="{15158169-D1A9-4EC6-BEB2-A46E64E38126}" type="presParOf" srcId="{3C259995-19B4-4E8C-85ED-77E1B8C6A1A8}" destId="{2CF4CB2C-D1BC-4BD0-B36D-86E79356A1C8}" srcOrd="1" destOrd="0" presId="urn:microsoft.com/office/officeart/2005/8/layout/list1#13"/>
    <dgm:cxn modelId="{DE7512CF-7DDA-4F3D-A47D-349AEE86C772}" type="presParOf" srcId="{6E084A43-6A03-4477-A873-4392D0317043}" destId="{126464C5-6D5F-40B4-9852-86EBA0DE7643}" srcOrd="9" destOrd="0" presId="urn:microsoft.com/office/officeart/2005/8/layout/list1#13"/>
    <dgm:cxn modelId="{B85A4D0C-A698-48F6-A1C7-DE82C6F52F4E}" type="presParOf" srcId="{6E084A43-6A03-4477-A873-4392D0317043}" destId="{980732E3-474F-4169-9ED3-B33E744E10A5}" srcOrd="10" destOrd="0" presId="urn:microsoft.com/office/officeart/2005/8/layout/list1#1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5.xml><?xml version="1.0" encoding="utf-8"?>
<dgm:dataModel xmlns:dgm="http://schemas.openxmlformats.org/drawingml/2006/diagram" xmlns:a="http://schemas.openxmlformats.org/drawingml/2006/main">
  <dgm:ptLst>
    <dgm:pt modelId="{3DBFE673-4495-4BBC-B011-A8CB70C34B65}" type="doc">
      <dgm:prSet loTypeId="urn:microsoft.com/office/officeart/2005/8/layout/list1#14" loCatId="list" qsTypeId="urn:microsoft.com/office/officeart/2005/8/quickstyle/simple1#37" qsCatId="simple" csTypeId="urn:microsoft.com/office/officeart/2005/8/colors/accent1_2#33" csCatId="accent1" phldr="1"/>
      <dgm:spPr/>
      <dgm:t>
        <a:bodyPr/>
        <a:lstStyle/>
        <a:p>
          <a:endParaRPr lang="es-MX"/>
        </a:p>
      </dgm:t>
    </dgm:pt>
    <dgm:pt modelId="{61952DB8-FDE3-48C2-9E63-4EDB325016D1}">
      <dgm:prSet phldrT="[Texto]"/>
      <dgm:spPr/>
      <dgm:t>
        <a:bodyPr/>
        <a:lstStyle/>
        <a:p>
          <a:r>
            <a:rPr lang="es-MX" dirty="0"/>
            <a:t>Oponible contra</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Autoridad competente para resolver</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CAEA622E-E6EB-45AC-994E-DD31484BC0E6}">
      <dgm:prSet/>
      <dgm:spPr/>
      <dgm:t>
        <a:bodyPr/>
        <a:lstStyle/>
        <a:p>
          <a:pPr algn="just"/>
          <a:r>
            <a:rPr lang="es-ES" dirty="0"/>
            <a:t>Durante el tiempo que transcurra entre dos procesos electorales federales, y durante la etapa de preparación del proceso electoral </a:t>
          </a:r>
          <a:r>
            <a:rPr lang="es-MX" dirty="0"/>
            <a:t>federal o de consulta popular, el recurso de apelación será procedente para impugnar (LGSMIME 40): </a:t>
          </a:r>
          <a:r>
            <a:rPr lang="es-ES" dirty="0"/>
            <a:t>a) Las resoluciones que recaigan a los recursos de revisión </a:t>
          </a:r>
          <a:r>
            <a:rPr lang="es-MX" dirty="0"/>
            <a:t>previstos en la LGSMIME, y </a:t>
          </a:r>
          <a:r>
            <a:rPr lang="es-ES" dirty="0"/>
            <a:t>b) Los actos o resoluciones de cualquiera de los órganos del INE. que no sean impugnables a través del recurso de revisión y que causen un perjuicio al partido político o agrupación política con registro, que teniendo interés jurídico lo </a:t>
          </a:r>
          <a:r>
            <a:rPr lang="es-MX" dirty="0"/>
            <a:t>promueva.</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La Sala Superior del TEPJF, cuando se impugnen actos o resoluciones de los órganos centrales del INE y en lo conducente los de la Contraloría General del mismo, así como el informe a que se refiere el artículo 41 de la </a:t>
          </a:r>
          <a:r>
            <a:rPr lang="es-MX" dirty="0"/>
            <a:t>LGSMIME.</a:t>
          </a:r>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CCFD02F5-94F8-4A73-9564-964E1E458C22}">
      <dgm:prSet/>
      <dgm:spPr/>
      <dgm:t>
        <a:bodyPr/>
        <a:lstStyle/>
        <a:p>
          <a:pPr algn="just"/>
          <a:r>
            <a:rPr lang="es-ES" dirty="0"/>
            <a:t>En la etapa de resultados y declaraciones de validez de las elecciones, el recurso de apelación será procedente para impugnar las resoluciones que recaigan a los recursos de revisión promovidos en los términos del párrafo 2 del artículo 35 de la LGSMIME </a:t>
          </a:r>
          <a:r>
            <a:rPr lang="es-MX" dirty="0"/>
            <a:t>(LGSMIME 40).</a:t>
          </a:r>
        </a:p>
      </dgm:t>
    </dgm:pt>
    <dgm:pt modelId="{16F1BFB1-F09E-4787-907D-457434E3FFD7}" type="parTrans" cxnId="{0BDD8A26-FEB7-41B1-8627-D5DC673604AD}">
      <dgm:prSet/>
      <dgm:spPr/>
      <dgm:t>
        <a:bodyPr/>
        <a:lstStyle/>
        <a:p>
          <a:endParaRPr lang="es-MX"/>
        </a:p>
      </dgm:t>
    </dgm:pt>
    <dgm:pt modelId="{BFA059C4-2EAF-4AF8-8D61-4C500D5E9E7A}" type="sibTrans" cxnId="{0BDD8A26-FEB7-41B1-8627-D5DC673604AD}">
      <dgm:prSet/>
      <dgm:spPr/>
      <dgm:t>
        <a:bodyPr/>
        <a:lstStyle/>
        <a:p>
          <a:endParaRPr lang="es-MX"/>
        </a:p>
      </dgm:t>
    </dgm:pt>
    <dgm:pt modelId="{0C15461C-9F39-40D6-9758-C775794AB04E}">
      <dgm:prSet/>
      <dgm:spPr/>
      <dgm:t>
        <a:bodyPr/>
        <a:lstStyle/>
        <a:p>
          <a:pPr algn="just"/>
          <a:r>
            <a:rPr lang="es-ES" dirty="0"/>
            <a:t>En cualquier tiempo, el recurso de apelación será procedente para impugnar la determinación y, en su caso, la aplicación de sanciones que en los términos de la LGIPE realice el Consejo General del INE </a:t>
          </a:r>
          <a:r>
            <a:rPr lang="es-MX" dirty="0"/>
            <a:t>(LGSMIME 42).</a:t>
          </a:r>
        </a:p>
      </dgm:t>
    </dgm:pt>
    <dgm:pt modelId="{FEF7C90F-80D5-4540-8680-F4195549CF0F}" type="parTrans" cxnId="{8DC6259E-4B5B-44F6-8697-31B6967C5DDE}">
      <dgm:prSet/>
      <dgm:spPr/>
      <dgm:t>
        <a:bodyPr/>
        <a:lstStyle/>
        <a:p>
          <a:endParaRPr lang="es-MX"/>
        </a:p>
      </dgm:t>
    </dgm:pt>
    <dgm:pt modelId="{4253AF91-D4F2-4D4E-BE3C-8ACBED775C0D}" type="sibTrans" cxnId="{8DC6259E-4B5B-44F6-8697-31B6967C5DDE}">
      <dgm:prSet/>
      <dgm:spPr/>
      <dgm:t>
        <a:bodyPr/>
        <a:lstStyle/>
        <a:p>
          <a:endParaRPr lang="es-MX"/>
        </a:p>
      </dgm:t>
    </dgm:pt>
    <dgm:pt modelId="{8BE8FE58-8FF8-4E43-84B8-C32F756AB0D6}">
      <dgm:prSet/>
      <dgm:spPr/>
      <dgm:t>
        <a:bodyPr/>
        <a:lstStyle/>
        <a:p>
          <a:pPr algn="just"/>
          <a:r>
            <a:rPr lang="es-ES" dirty="0"/>
            <a:t>Para impugnar el informe que rinda la Dirección Ejecutiva del </a:t>
          </a:r>
          <a:r>
            <a:rPr lang="es-MX" dirty="0"/>
            <a:t>Registro Federal de Electores a la Comisión Nacional de Vigilancia </a:t>
          </a:r>
          <a:r>
            <a:rPr lang="es-ES" dirty="0"/>
            <a:t>y al Consejo General del INE, relativo a las observaciones hechas por los partidos políticos a las listas nominales de electores, en los términos de la LGIPE (LGSMIME 41).</a:t>
          </a:r>
          <a:endParaRPr lang="es-MX" dirty="0"/>
        </a:p>
      </dgm:t>
    </dgm:pt>
    <dgm:pt modelId="{8FE7D7E5-42B8-4BBD-9D47-5AE4379D7FD9}" type="parTrans" cxnId="{6C9A9C44-0DAA-4236-BA21-294B4A3BC347}">
      <dgm:prSet/>
      <dgm:spPr/>
      <dgm:t>
        <a:bodyPr/>
        <a:lstStyle/>
        <a:p>
          <a:endParaRPr lang="es-MX"/>
        </a:p>
      </dgm:t>
    </dgm:pt>
    <dgm:pt modelId="{D74D03EB-375C-4BBC-87CC-41F975E77CE5}" type="sibTrans" cxnId="{6C9A9C44-0DAA-4236-BA21-294B4A3BC347}">
      <dgm:prSet/>
      <dgm:spPr/>
      <dgm:t>
        <a:bodyPr/>
        <a:lstStyle/>
        <a:p>
          <a:endParaRPr lang="es-MX"/>
        </a:p>
      </dgm:t>
    </dgm:pt>
    <dgm:pt modelId="{65DF2E81-52F8-4ED6-B065-BDC35033ABAE}">
      <dgm:prSet/>
      <dgm:spPr/>
      <dgm:t>
        <a:bodyPr/>
        <a:lstStyle/>
        <a:p>
          <a:pPr algn="just"/>
          <a:r>
            <a:rPr lang="es-ES" dirty="0"/>
            <a:t>Para impugnar la resolución del Órgano Técnico de Fiscalización del INE, que ponga fin al procedimiento de liquidación, y los actos que integren ese procedimiento, que causen una afectación sustantiva </a:t>
          </a:r>
          <a:r>
            <a:rPr lang="it-IT" dirty="0"/>
            <a:t>al promovente (LGSMIME 43 Bis).</a:t>
          </a:r>
          <a:endParaRPr lang="es-MX" dirty="0"/>
        </a:p>
      </dgm:t>
    </dgm:pt>
    <dgm:pt modelId="{2AC3A9F0-01EA-4BD9-A345-44A3431017C4}" type="parTrans" cxnId="{080622D4-5D72-43AD-83DB-50988D670D36}">
      <dgm:prSet/>
      <dgm:spPr/>
      <dgm:t>
        <a:bodyPr/>
        <a:lstStyle/>
        <a:p>
          <a:endParaRPr lang="es-MX"/>
        </a:p>
      </dgm:t>
    </dgm:pt>
    <dgm:pt modelId="{E44073AF-FE2C-4A64-B589-3467DDE2638F}" type="sibTrans" cxnId="{080622D4-5D72-43AD-83DB-50988D670D36}">
      <dgm:prSet/>
      <dgm:spPr/>
      <dgm:t>
        <a:bodyPr/>
        <a:lstStyle/>
        <a:p>
          <a:endParaRPr lang="es-MX"/>
        </a:p>
      </dgm:t>
    </dgm:pt>
    <dgm:pt modelId="{186D53B7-5071-4855-882A-D19F299DAFB3}">
      <dgm:prSet/>
      <dgm:spPr/>
      <dgm:t>
        <a:bodyPr/>
        <a:lstStyle/>
        <a:p>
          <a:pPr algn="just"/>
          <a:r>
            <a:rPr lang="es-ES" dirty="0"/>
            <a:t>Para impugnar el informe que rinda la Secretaría Ejecutiva del INE a la Cámara solicitante del Congreso de la Unión</a:t>
          </a:r>
          <a:r>
            <a:rPr lang="pt-BR" dirty="0"/>
            <a:t>, relativo al </a:t>
          </a:r>
          <a:r>
            <a:rPr lang="es-ES" dirty="0"/>
            <a:t>resultado de la revisión del porcentaje de la ciudadanía que haya suscrito la iniciativa ciudadana (LGSMIME 43 Ter).</a:t>
          </a:r>
          <a:endParaRPr lang="es-MX" dirty="0"/>
        </a:p>
      </dgm:t>
    </dgm:pt>
    <dgm:pt modelId="{969251B3-36F0-4753-9DC0-9BF565E7EF95}" type="parTrans" cxnId="{2690196B-844D-43C2-A93E-FBD137D76070}">
      <dgm:prSet/>
      <dgm:spPr/>
      <dgm:t>
        <a:bodyPr/>
        <a:lstStyle/>
        <a:p>
          <a:endParaRPr lang="es-MX"/>
        </a:p>
      </dgm:t>
    </dgm:pt>
    <dgm:pt modelId="{2FC3C8DD-D91D-4B3E-A41F-770127953143}" type="sibTrans" cxnId="{2690196B-844D-43C2-A93E-FBD137D76070}">
      <dgm:prSet/>
      <dgm:spPr/>
      <dgm:t>
        <a:bodyPr/>
        <a:lstStyle/>
        <a:p>
          <a:endParaRPr lang="es-MX"/>
        </a:p>
      </dgm:t>
    </dgm:pt>
    <dgm:pt modelId="{A2FEF6E3-A068-48D5-9B50-B10819B0090A}">
      <dgm:prSet/>
      <dgm:spPr/>
      <dgm:t>
        <a:bodyPr/>
        <a:lstStyle/>
        <a:p>
          <a:pPr algn="l"/>
          <a:r>
            <a:rPr lang="es-ES" dirty="0"/>
            <a:t>La Sala Regional competente respecto de los actos o resoluciones de los </a:t>
          </a:r>
          <a:r>
            <a:rPr lang="es-MX" dirty="0"/>
            <a:t>órganos desconcentrados del INE.</a:t>
          </a:r>
        </a:p>
      </dgm:t>
    </dgm:pt>
    <dgm:pt modelId="{FE0BB623-71F7-4301-BFDA-10E9C3328AA3}" type="parTrans" cxnId="{899AE1A4-61D6-4A6C-B4F6-547DF6D9CB04}">
      <dgm:prSet/>
      <dgm:spPr/>
      <dgm:t>
        <a:bodyPr/>
        <a:lstStyle/>
        <a:p>
          <a:endParaRPr lang="es-MX"/>
        </a:p>
      </dgm:t>
    </dgm:pt>
    <dgm:pt modelId="{2B0DF02B-EE6B-4E2B-B932-7D9A66F1AC2E}" type="sibTrans" cxnId="{899AE1A4-61D6-4A6C-B4F6-547DF6D9CB04}">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2"/>
      <dgm:spPr/>
      <dgm:t>
        <a:bodyPr/>
        <a:lstStyle/>
        <a:p>
          <a:endParaRPr lang="es-MX"/>
        </a:p>
      </dgm:t>
    </dgm:pt>
    <dgm:pt modelId="{159CE6B5-EA23-41C2-9C20-4CCC336051CA}" type="pres">
      <dgm:prSet presAssocID="{61952DB8-FDE3-48C2-9E63-4EDB325016D1}" presName="parentText" presStyleLbl="node1" presStyleIdx="0" presStyleCnt="2">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2">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2"/>
      <dgm:spPr/>
      <dgm:t>
        <a:bodyPr/>
        <a:lstStyle/>
        <a:p>
          <a:endParaRPr lang="es-MX"/>
        </a:p>
      </dgm:t>
    </dgm:pt>
    <dgm:pt modelId="{12A490E7-9D1B-4B37-9AA4-B8D82661747C}" type="pres">
      <dgm:prSet presAssocID="{47BA15B1-4302-4DFB-97F0-22E55B831B67}" presName="parentText" presStyleLbl="node1" presStyleIdx="1" presStyleCnt="2">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2" custLinFactNeighborX="-671" custLinFactNeighborY="-31360">
        <dgm:presLayoutVars>
          <dgm:bulletEnabled val="1"/>
        </dgm:presLayoutVars>
      </dgm:prSet>
      <dgm:spPr/>
      <dgm:t>
        <a:bodyPr/>
        <a:lstStyle/>
        <a:p>
          <a:endParaRPr lang="es-MX"/>
        </a:p>
      </dgm:t>
    </dgm:pt>
  </dgm:ptLst>
  <dgm:cxnLst>
    <dgm:cxn modelId="{CD2F8988-F08B-40B7-9A0D-FD60B99552B9}" type="presOf" srcId="{0C15461C-9F39-40D6-9758-C775794AB04E}" destId="{533D4C02-44E2-40B7-B392-BA31083D102D}" srcOrd="0" destOrd="3" presId="urn:microsoft.com/office/officeart/2005/8/layout/list1#14"/>
    <dgm:cxn modelId="{9C073C61-798F-46FC-A6B6-AD34ED0DC7C2}" srcId="{3DBFE673-4495-4BBC-B011-A8CB70C34B65}" destId="{61952DB8-FDE3-48C2-9E63-4EDB325016D1}" srcOrd="0" destOrd="0" parTransId="{665C5B29-DBA5-4674-96D0-5803EEF0B5A5}" sibTransId="{E3FF49F3-FD5B-4D82-BF2C-1350D2CBC74B}"/>
    <dgm:cxn modelId="{33672097-10D3-4319-9342-53213608D226}" type="presOf" srcId="{61952DB8-FDE3-48C2-9E63-4EDB325016D1}" destId="{9CDD4638-C22A-4BF0-B5C2-F0B320223BF5}" srcOrd="0" destOrd="0" presId="urn:microsoft.com/office/officeart/2005/8/layout/list1#14"/>
    <dgm:cxn modelId="{8DC6259E-4B5B-44F6-8697-31B6967C5DDE}" srcId="{61952DB8-FDE3-48C2-9E63-4EDB325016D1}" destId="{0C15461C-9F39-40D6-9758-C775794AB04E}" srcOrd="3" destOrd="0" parTransId="{FEF7C90F-80D5-4540-8680-F4195549CF0F}" sibTransId="{4253AF91-D4F2-4D4E-BE3C-8ACBED775C0D}"/>
    <dgm:cxn modelId="{0E76C3FB-EEE7-482F-BD5B-965A0B2D4858}" type="presOf" srcId="{61952DB8-FDE3-48C2-9E63-4EDB325016D1}" destId="{159CE6B5-EA23-41C2-9C20-4CCC336051CA}" srcOrd="1" destOrd="0" presId="urn:microsoft.com/office/officeart/2005/8/layout/list1#14"/>
    <dgm:cxn modelId="{899AE1A4-61D6-4A6C-B4F6-547DF6D9CB04}" srcId="{47BA15B1-4302-4DFB-97F0-22E55B831B67}" destId="{A2FEF6E3-A068-48D5-9B50-B10819B0090A}" srcOrd="1" destOrd="0" parTransId="{FE0BB623-71F7-4301-BFDA-10E9C3328AA3}" sibTransId="{2B0DF02B-EE6B-4E2B-B932-7D9A66F1AC2E}"/>
    <dgm:cxn modelId="{2F4FF2A5-32B6-45DD-8600-F316D6F8BAC3}" type="presOf" srcId="{47BA15B1-4302-4DFB-97F0-22E55B831B67}" destId="{98B0D70A-6319-442F-8F6A-0BE56CEA0016}" srcOrd="0" destOrd="0" presId="urn:microsoft.com/office/officeart/2005/8/layout/list1#14"/>
    <dgm:cxn modelId="{01D5258E-5FE4-4487-BFB5-E507103E0189}" srcId="{47BA15B1-4302-4DFB-97F0-22E55B831B67}" destId="{125D488A-AF58-4A9F-95C9-F96F55A421FF}" srcOrd="0" destOrd="0" parTransId="{7C34A458-65EB-4CBE-8C67-3CCCE5492AFB}" sibTransId="{5AB77C44-32A4-45EC-B677-E4B9FE55FB35}"/>
    <dgm:cxn modelId="{8AF3FE86-BFC0-4E9D-B258-FD6D2C408AB0}" type="presOf" srcId="{CCFD02F5-94F8-4A73-9564-964E1E458C22}" destId="{533D4C02-44E2-40B7-B392-BA31083D102D}" srcOrd="0" destOrd="1" presId="urn:microsoft.com/office/officeart/2005/8/layout/list1#14"/>
    <dgm:cxn modelId="{A7C15ECB-DAA1-4684-8568-C3B8223AC459}" type="presOf" srcId="{65DF2E81-52F8-4ED6-B065-BDC35033ABAE}" destId="{533D4C02-44E2-40B7-B392-BA31083D102D}" srcOrd="0" destOrd="4" presId="urn:microsoft.com/office/officeart/2005/8/layout/list1#14"/>
    <dgm:cxn modelId="{CB670EDB-A298-4AC6-B32A-E2EC740E35E4}" srcId="{3DBFE673-4495-4BBC-B011-A8CB70C34B65}" destId="{47BA15B1-4302-4DFB-97F0-22E55B831B67}" srcOrd="1" destOrd="0" parTransId="{BF98A34A-9A7C-4552-B60C-25404E0D953D}" sibTransId="{50F00DC0-D0AD-46D3-81CA-DEB8CD245791}"/>
    <dgm:cxn modelId="{C8C12C9F-4FE5-42C6-8F84-68C9AB812CB7}" type="presOf" srcId="{186D53B7-5071-4855-882A-D19F299DAFB3}" destId="{533D4C02-44E2-40B7-B392-BA31083D102D}" srcOrd="0" destOrd="5" presId="urn:microsoft.com/office/officeart/2005/8/layout/list1#14"/>
    <dgm:cxn modelId="{24D4DA98-DA8E-48DA-ABDC-8867FD7019DF}" type="presOf" srcId="{8BE8FE58-8FF8-4E43-84B8-C32F756AB0D6}" destId="{533D4C02-44E2-40B7-B392-BA31083D102D}" srcOrd="0" destOrd="2" presId="urn:microsoft.com/office/officeart/2005/8/layout/list1#14"/>
    <dgm:cxn modelId="{080622D4-5D72-43AD-83DB-50988D670D36}" srcId="{61952DB8-FDE3-48C2-9E63-4EDB325016D1}" destId="{65DF2E81-52F8-4ED6-B065-BDC35033ABAE}" srcOrd="4" destOrd="0" parTransId="{2AC3A9F0-01EA-4BD9-A345-44A3431017C4}" sibTransId="{E44073AF-FE2C-4A64-B589-3467DDE2638F}"/>
    <dgm:cxn modelId="{F50A2A83-B948-4EB4-8C9A-2F4A779255B4}" type="presOf" srcId="{A2FEF6E3-A068-48D5-9B50-B10819B0090A}" destId="{591621DC-6DF6-4AEF-9FD7-B1B758689010}" srcOrd="0" destOrd="1" presId="urn:microsoft.com/office/officeart/2005/8/layout/list1#14"/>
    <dgm:cxn modelId="{FFB1C97A-92D8-4E37-B932-0BEEAFF06C7D}" type="presOf" srcId="{125D488A-AF58-4A9F-95C9-F96F55A421FF}" destId="{591621DC-6DF6-4AEF-9FD7-B1B758689010}" srcOrd="0" destOrd="0" presId="urn:microsoft.com/office/officeart/2005/8/layout/list1#14"/>
    <dgm:cxn modelId="{6C9A9C44-0DAA-4236-BA21-294B4A3BC347}" srcId="{61952DB8-FDE3-48C2-9E63-4EDB325016D1}" destId="{8BE8FE58-8FF8-4E43-84B8-C32F756AB0D6}" srcOrd="2" destOrd="0" parTransId="{8FE7D7E5-42B8-4BBD-9D47-5AE4379D7FD9}" sibTransId="{D74D03EB-375C-4BBC-87CC-41F975E77CE5}"/>
    <dgm:cxn modelId="{A871BC5A-A2AA-4DDB-988F-2A8D10D4C402}" type="presOf" srcId="{47BA15B1-4302-4DFB-97F0-22E55B831B67}" destId="{12A490E7-9D1B-4B37-9AA4-B8D82661747C}" srcOrd="1" destOrd="0" presId="urn:microsoft.com/office/officeart/2005/8/layout/list1#14"/>
    <dgm:cxn modelId="{2690196B-844D-43C2-A93E-FBD137D76070}" srcId="{61952DB8-FDE3-48C2-9E63-4EDB325016D1}" destId="{186D53B7-5071-4855-882A-D19F299DAFB3}" srcOrd="5" destOrd="0" parTransId="{969251B3-36F0-4753-9DC0-9BF565E7EF95}" sibTransId="{2FC3C8DD-D91D-4B3E-A41F-770127953143}"/>
    <dgm:cxn modelId="{A14488A2-863B-439F-948A-753EFAC1A73C}" type="presOf" srcId="{3DBFE673-4495-4BBC-B011-A8CB70C34B65}" destId="{6E084A43-6A03-4477-A873-4392D0317043}" srcOrd="0" destOrd="0" presId="urn:microsoft.com/office/officeart/2005/8/layout/list1#14"/>
    <dgm:cxn modelId="{A1C2F7E1-2471-43F7-83CC-3EFB21C3FC7E}" type="presOf" srcId="{CAEA622E-E6EB-45AC-994E-DD31484BC0E6}" destId="{533D4C02-44E2-40B7-B392-BA31083D102D}" srcOrd="0" destOrd="0" presId="urn:microsoft.com/office/officeart/2005/8/layout/list1#14"/>
    <dgm:cxn modelId="{CFBCA3EC-2F95-4093-9AAE-5F303F919898}" srcId="{61952DB8-FDE3-48C2-9E63-4EDB325016D1}" destId="{CAEA622E-E6EB-45AC-994E-DD31484BC0E6}" srcOrd="0" destOrd="0" parTransId="{E85BD5F2-7886-43DB-A345-7CF58C9E4CA7}" sibTransId="{CE528ED1-617F-4EC9-BDC4-03E8D380529F}"/>
    <dgm:cxn modelId="{0BDD8A26-FEB7-41B1-8627-D5DC673604AD}" srcId="{61952DB8-FDE3-48C2-9E63-4EDB325016D1}" destId="{CCFD02F5-94F8-4A73-9564-964E1E458C22}" srcOrd="1" destOrd="0" parTransId="{16F1BFB1-F09E-4787-907D-457434E3FFD7}" sibTransId="{BFA059C4-2EAF-4AF8-8D61-4C500D5E9E7A}"/>
    <dgm:cxn modelId="{00CDC771-C041-4945-AA99-13E0EEB5923A}" type="presParOf" srcId="{6E084A43-6A03-4477-A873-4392D0317043}" destId="{D3CA2889-E519-44B2-9151-6B5FC46F6C70}" srcOrd="0" destOrd="0" presId="urn:microsoft.com/office/officeart/2005/8/layout/list1#14"/>
    <dgm:cxn modelId="{E67A5784-2478-4322-8D08-21F41A7B2C78}" type="presParOf" srcId="{D3CA2889-E519-44B2-9151-6B5FC46F6C70}" destId="{9CDD4638-C22A-4BF0-B5C2-F0B320223BF5}" srcOrd="0" destOrd="0" presId="urn:microsoft.com/office/officeart/2005/8/layout/list1#14"/>
    <dgm:cxn modelId="{83822D01-D500-48C7-9CBD-4E0ED8F72C65}" type="presParOf" srcId="{D3CA2889-E519-44B2-9151-6B5FC46F6C70}" destId="{159CE6B5-EA23-41C2-9C20-4CCC336051CA}" srcOrd="1" destOrd="0" presId="urn:microsoft.com/office/officeart/2005/8/layout/list1#14"/>
    <dgm:cxn modelId="{56AE1F15-5295-4177-8EC7-74D604019689}" type="presParOf" srcId="{6E084A43-6A03-4477-A873-4392D0317043}" destId="{25E01457-AF70-4063-9C69-22B0B4100D3B}" srcOrd="1" destOrd="0" presId="urn:microsoft.com/office/officeart/2005/8/layout/list1#14"/>
    <dgm:cxn modelId="{1ED90E0E-E141-4865-90E5-554DD82DBA84}" type="presParOf" srcId="{6E084A43-6A03-4477-A873-4392D0317043}" destId="{533D4C02-44E2-40B7-B392-BA31083D102D}" srcOrd="2" destOrd="0" presId="urn:microsoft.com/office/officeart/2005/8/layout/list1#14"/>
    <dgm:cxn modelId="{27759F29-7AEE-4EF5-86AB-EAA38B309D9D}" type="presParOf" srcId="{6E084A43-6A03-4477-A873-4392D0317043}" destId="{BF4E1263-7100-40EA-99E6-457478333202}" srcOrd="3" destOrd="0" presId="urn:microsoft.com/office/officeart/2005/8/layout/list1#14"/>
    <dgm:cxn modelId="{E82ED145-2DF3-4ACF-A1F9-887BBEADB8EE}" type="presParOf" srcId="{6E084A43-6A03-4477-A873-4392D0317043}" destId="{D270B18D-378B-4BE4-AA86-6A535591C6DA}" srcOrd="4" destOrd="0" presId="urn:microsoft.com/office/officeart/2005/8/layout/list1#14"/>
    <dgm:cxn modelId="{534765BC-C8F8-48A3-B387-8263D0310A6B}" type="presParOf" srcId="{D270B18D-378B-4BE4-AA86-6A535591C6DA}" destId="{98B0D70A-6319-442F-8F6A-0BE56CEA0016}" srcOrd="0" destOrd="0" presId="urn:microsoft.com/office/officeart/2005/8/layout/list1#14"/>
    <dgm:cxn modelId="{786E5081-32A4-4723-BB91-A62743BB8F0E}" type="presParOf" srcId="{D270B18D-378B-4BE4-AA86-6A535591C6DA}" destId="{12A490E7-9D1B-4B37-9AA4-B8D82661747C}" srcOrd="1" destOrd="0" presId="urn:microsoft.com/office/officeart/2005/8/layout/list1#14"/>
    <dgm:cxn modelId="{7E134BD2-B895-4382-A581-B92732B9C6BF}" type="presParOf" srcId="{6E084A43-6A03-4477-A873-4392D0317043}" destId="{F8A231D6-C60F-41C5-A304-357F31BAEBC4}" srcOrd="5" destOrd="0" presId="urn:microsoft.com/office/officeart/2005/8/layout/list1#14"/>
    <dgm:cxn modelId="{A63AB649-9CA0-4469-9E59-2784BD7CAE52}" type="presParOf" srcId="{6E084A43-6A03-4477-A873-4392D0317043}" destId="{591621DC-6DF6-4AEF-9FD7-B1B758689010}" srcOrd="6" destOrd="0" presId="urn:microsoft.com/office/officeart/2005/8/layout/list1#1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6.xml><?xml version="1.0" encoding="utf-8"?>
<dgm:dataModel xmlns:dgm="http://schemas.openxmlformats.org/drawingml/2006/diagram" xmlns:a="http://schemas.openxmlformats.org/drawingml/2006/main">
  <dgm:ptLst>
    <dgm:pt modelId="{3DBFE673-4495-4BBC-B011-A8CB70C34B65}" type="doc">
      <dgm:prSet loTypeId="urn:microsoft.com/office/officeart/2005/8/layout/list1#15" loCatId="list" qsTypeId="urn:microsoft.com/office/officeart/2005/8/quickstyle/simple1#38" qsCatId="simple" csTypeId="urn:microsoft.com/office/officeart/2005/8/colors/accent1_2#34" csCatId="accent1" phldr="1"/>
      <dgm:spPr/>
      <dgm:t>
        <a:bodyPr/>
        <a:lstStyle/>
        <a:p>
          <a:endParaRPr lang="es-MX"/>
        </a:p>
      </dgm:t>
    </dgm:pt>
    <dgm:pt modelId="{61952DB8-FDE3-48C2-9E63-4EDB325016D1}">
      <dgm:prSet phldrT="[Texto]"/>
      <dgm:spPr/>
      <dgm:t>
        <a:bodyPr/>
        <a:lstStyle/>
        <a:p>
          <a:r>
            <a:rPr lang="es-MX" dirty="0"/>
            <a:t>Naturaleza jurídica</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Particularidades</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federal, que tiene por objeto garantizar la constitucionalidad y legalidad de actos y resoluciones de la autoridad electoral federal.</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El juicio debe presentarse, dentro de los 4 días contados a partir del día siguiente de que concluya la práctica de los cómputos distritales de las elecciones presidencial, así como de diputaciones por ambos principios y de senadurías por ambos principios y de asignación a la primera minoría.</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La persona afectada puede acudir, </a:t>
          </a:r>
          <a:r>
            <a:rPr lang="es-ES" b="0" i="1" dirty="0"/>
            <a:t>per saltum</a:t>
          </a:r>
          <a:r>
            <a:rPr lang="es-ES" b="0" dirty="0"/>
            <a:t>, directamente ante las autoridades jurisdiccionales, cuando el agotamiento de la cadena impugnativa pueda traducirse en una merma al derecho tutelado (Jurisprudencia 09/2007 del TEPJF).</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36FD1CFB-9F52-4865-A65F-FF40352E74AD}">
      <dgm:prSet/>
      <dgm:spPr/>
      <dgm:t>
        <a:bodyPr/>
        <a:lstStyle/>
        <a:p>
          <a:pPr algn="just"/>
          <a:r>
            <a:rPr lang="es-ES" dirty="0"/>
            <a:t>Dentro de los 4 días posteriores a la presentación del informe a que se refiere el artículo 326 de la LGIPE, cuando se impugne la elección de Presidencia de los Estados Unidos Mexicanos por nulidad de toda la elección (LGSMIME 55).</a:t>
          </a:r>
          <a:endParaRPr lang="es-MX" dirty="0"/>
        </a:p>
      </dgm:t>
    </dgm:pt>
    <dgm:pt modelId="{DAAE10E1-40B8-4ED4-B6DD-420639D4D837}" type="parTrans" cxnId="{2241F1D2-D4D7-4927-A1D0-6DE2C7ACE2B8}">
      <dgm:prSet/>
      <dgm:spPr/>
      <dgm:t>
        <a:bodyPr/>
        <a:lstStyle/>
        <a:p>
          <a:endParaRPr lang="es-MX"/>
        </a:p>
      </dgm:t>
    </dgm:pt>
    <dgm:pt modelId="{C9C69E7F-A1FF-4169-BE3B-F46D39288034}" type="sibTrans" cxnId="{2241F1D2-D4D7-4927-A1D0-6DE2C7ACE2B8}">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9C073C61-798F-46FC-A6B6-AD34ED0DC7C2}" srcId="{3DBFE673-4495-4BBC-B011-A8CB70C34B65}" destId="{61952DB8-FDE3-48C2-9E63-4EDB325016D1}" srcOrd="0" destOrd="0" parTransId="{665C5B29-DBA5-4674-96D0-5803EEF0B5A5}" sibTransId="{E3FF49F3-FD5B-4D82-BF2C-1350D2CBC74B}"/>
    <dgm:cxn modelId="{8FDBC544-7EA6-47C1-920F-68B1C205A051}" type="presOf" srcId="{47BA15B1-4302-4DFB-97F0-22E55B831B67}" destId="{12A490E7-9D1B-4B37-9AA4-B8D82661747C}" srcOrd="1" destOrd="0" presId="urn:microsoft.com/office/officeart/2005/8/layout/list1#15"/>
    <dgm:cxn modelId="{01D5258E-5FE4-4487-BFB5-E507103E0189}" srcId="{47BA15B1-4302-4DFB-97F0-22E55B831B67}" destId="{125D488A-AF58-4A9F-95C9-F96F55A421FF}" srcOrd="0" destOrd="0" parTransId="{7C34A458-65EB-4CBE-8C67-3CCCE5492AFB}" sibTransId="{5AB77C44-32A4-45EC-B677-E4B9FE55FB35}"/>
    <dgm:cxn modelId="{F3AE53B1-9332-4E4F-B8C3-CA0E9BE86920}" type="presOf" srcId="{3DBFE673-4495-4BBC-B011-A8CB70C34B65}" destId="{6E084A43-6A03-4477-A873-4392D0317043}" srcOrd="0" destOrd="0" presId="urn:microsoft.com/office/officeart/2005/8/layout/list1#15"/>
    <dgm:cxn modelId="{CB670EDB-A298-4AC6-B32A-E2EC740E35E4}" srcId="{3DBFE673-4495-4BBC-B011-A8CB70C34B65}" destId="{47BA15B1-4302-4DFB-97F0-22E55B831B67}" srcOrd="1" destOrd="0" parTransId="{BF98A34A-9A7C-4552-B60C-25404E0D953D}" sibTransId="{50F00DC0-D0AD-46D3-81CA-DEB8CD245791}"/>
    <dgm:cxn modelId="{6EE2964C-D7B6-4DC2-950E-2CB93207A694}" type="presOf" srcId="{3EACDF54-BBA5-4E3C-831E-4C993EAF1F07}" destId="{2CF4CB2C-D1BC-4BD0-B36D-86E79356A1C8}" srcOrd="1" destOrd="0" presId="urn:microsoft.com/office/officeart/2005/8/layout/list1#15"/>
    <dgm:cxn modelId="{851BAB43-1FFD-4AD0-830A-9976E5AD8DB8}" type="presOf" srcId="{3EACDF54-BBA5-4E3C-831E-4C993EAF1F07}" destId="{F5B9176D-3135-4AA3-A685-65CF15AB6303}" srcOrd="0" destOrd="0" presId="urn:microsoft.com/office/officeart/2005/8/layout/list1#15"/>
    <dgm:cxn modelId="{021BFB53-B71E-43E2-A96F-EFE3DDC9EDC4}" type="presOf" srcId="{61952DB8-FDE3-48C2-9E63-4EDB325016D1}" destId="{159CE6B5-EA23-41C2-9C20-4CCC336051CA}" srcOrd="1" destOrd="0" presId="urn:microsoft.com/office/officeart/2005/8/layout/list1#15"/>
    <dgm:cxn modelId="{2241F1D2-D4D7-4927-A1D0-6DE2C7ACE2B8}" srcId="{47BA15B1-4302-4DFB-97F0-22E55B831B67}" destId="{36FD1CFB-9F52-4865-A65F-FF40352E74AD}" srcOrd="1" destOrd="0" parTransId="{DAAE10E1-40B8-4ED4-B6DD-420639D4D837}" sibTransId="{C9C69E7F-A1FF-4169-BE3B-F46D39288034}"/>
    <dgm:cxn modelId="{5C93C558-62D4-40DF-81E8-339294160B05}" type="presOf" srcId="{125D488A-AF58-4A9F-95C9-F96F55A421FF}" destId="{591621DC-6DF6-4AEF-9FD7-B1B758689010}" srcOrd="0" destOrd="0" presId="urn:microsoft.com/office/officeart/2005/8/layout/list1#15"/>
    <dgm:cxn modelId="{EE7055B8-68DC-460E-97AA-36CC438F57CA}" type="presOf" srcId="{36FD1CFB-9F52-4865-A65F-FF40352E74AD}" destId="{591621DC-6DF6-4AEF-9FD7-B1B758689010}" srcOrd="0" destOrd="1" presId="urn:microsoft.com/office/officeart/2005/8/layout/list1#15"/>
    <dgm:cxn modelId="{EDF699D2-3E04-484D-AAAD-8328E0A2BF71}" type="presOf" srcId="{CAEA622E-E6EB-45AC-994E-DD31484BC0E6}" destId="{533D4C02-44E2-40B7-B392-BA31083D102D}" srcOrd="0" destOrd="0" presId="urn:microsoft.com/office/officeart/2005/8/layout/list1#15"/>
    <dgm:cxn modelId="{98B329BA-B299-4C85-9A03-CDE1F1F0AF80}" srcId="{3DBFE673-4495-4BBC-B011-A8CB70C34B65}" destId="{3EACDF54-BBA5-4E3C-831E-4C993EAF1F07}" srcOrd="2" destOrd="0" parTransId="{392D5A66-C69A-4235-8F74-AC559CF0986E}" sibTransId="{B52B5E59-A326-4CE3-A72F-014A9F762630}"/>
    <dgm:cxn modelId="{CAAB04C9-6CA6-44EE-BA20-612994299416}" type="presOf" srcId="{61952DB8-FDE3-48C2-9E63-4EDB325016D1}" destId="{9CDD4638-C22A-4BF0-B5C2-F0B320223BF5}" srcOrd="0" destOrd="0" presId="urn:microsoft.com/office/officeart/2005/8/layout/list1#15"/>
    <dgm:cxn modelId="{47CEE23D-45B4-4C29-BEF6-6074CFDED60E}" type="presOf" srcId="{47BA15B1-4302-4DFB-97F0-22E55B831B67}" destId="{98B0D70A-6319-442F-8F6A-0BE56CEA0016}" srcOrd="0" destOrd="0" presId="urn:microsoft.com/office/officeart/2005/8/layout/list1#15"/>
    <dgm:cxn modelId="{FF881FDC-C48B-4BEF-8E23-F11FC8A5923C}" type="presOf" srcId="{22E43056-F98B-4AD5-8E8A-BE367EA4ED7E}" destId="{980732E3-474F-4169-9ED3-B33E744E10A5}" srcOrd="0" destOrd="0" presId="urn:microsoft.com/office/officeart/2005/8/layout/list1#15"/>
    <dgm:cxn modelId="{CFBCA3EC-2F95-4093-9AAE-5F303F919898}" srcId="{61952DB8-FDE3-48C2-9E63-4EDB325016D1}" destId="{CAEA622E-E6EB-45AC-994E-DD31484BC0E6}" srcOrd="0" destOrd="0" parTransId="{E85BD5F2-7886-43DB-A345-7CF58C9E4CA7}" sibTransId="{CE528ED1-617F-4EC9-BDC4-03E8D380529F}"/>
    <dgm:cxn modelId="{846611A5-CC79-418F-AC93-FD03E2D69639}" srcId="{3EACDF54-BBA5-4E3C-831E-4C993EAF1F07}" destId="{22E43056-F98B-4AD5-8E8A-BE367EA4ED7E}" srcOrd="0" destOrd="0" parTransId="{96BCDF25-CFEA-411B-B02C-25380C27031A}" sibTransId="{E9070493-F093-4415-967D-04B9484CF4AE}"/>
    <dgm:cxn modelId="{CC55D7A6-678C-458A-A720-5B3C3629DB3F}" type="presParOf" srcId="{6E084A43-6A03-4477-A873-4392D0317043}" destId="{D3CA2889-E519-44B2-9151-6B5FC46F6C70}" srcOrd="0" destOrd="0" presId="urn:microsoft.com/office/officeart/2005/8/layout/list1#15"/>
    <dgm:cxn modelId="{FD993E8A-6C85-4E27-9688-CE185B66B4B2}" type="presParOf" srcId="{D3CA2889-E519-44B2-9151-6B5FC46F6C70}" destId="{9CDD4638-C22A-4BF0-B5C2-F0B320223BF5}" srcOrd="0" destOrd="0" presId="urn:microsoft.com/office/officeart/2005/8/layout/list1#15"/>
    <dgm:cxn modelId="{CF845FE2-44BF-4E8B-B678-896D9E959424}" type="presParOf" srcId="{D3CA2889-E519-44B2-9151-6B5FC46F6C70}" destId="{159CE6B5-EA23-41C2-9C20-4CCC336051CA}" srcOrd="1" destOrd="0" presId="urn:microsoft.com/office/officeart/2005/8/layout/list1#15"/>
    <dgm:cxn modelId="{229558B0-45F5-485A-A25F-7AE40156D92D}" type="presParOf" srcId="{6E084A43-6A03-4477-A873-4392D0317043}" destId="{25E01457-AF70-4063-9C69-22B0B4100D3B}" srcOrd="1" destOrd="0" presId="urn:microsoft.com/office/officeart/2005/8/layout/list1#15"/>
    <dgm:cxn modelId="{90127F64-8686-49AA-A587-A02E06B7B9C9}" type="presParOf" srcId="{6E084A43-6A03-4477-A873-4392D0317043}" destId="{533D4C02-44E2-40B7-B392-BA31083D102D}" srcOrd="2" destOrd="0" presId="urn:microsoft.com/office/officeart/2005/8/layout/list1#15"/>
    <dgm:cxn modelId="{A430B471-DFA9-4B9E-9AE6-EECB56F9A6F6}" type="presParOf" srcId="{6E084A43-6A03-4477-A873-4392D0317043}" destId="{BF4E1263-7100-40EA-99E6-457478333202}" srcOrd="3" destOrd="0" presId="urn:microsoft.com/office/officeart/2005/8/layout/list1#15"/>
    <dgm:cxn modelId="{5DD97C49-BB4C-4E99-B150-FBECA64A804D}" type="presParOf" srcId="{6E084A43-6A03-4477-A873-4392D0317043}" destId="{D270B18D-378B-4BE4-AA86-6A535591C6DA}" srcOrd="4" destOrd="0" presId="urn:microsoft.com/office/officeart/2005/8/layout/list1#15"/>
    <dgm:cxn modelId="{85C58C27-29D4-41FB-B04C-6CA707B6F155}" type="presParOf" srcId="{D270B18D-378B-4BE4-AA86-6A535591C6DA}" destId="{98B0D70A-6319-442F-8F6A-0BE56CEA0016}" srcOrd="0" destOrd="0" presId="urn:microsoft.com/office/officeart/2005/8/layout/list1#15"/>
    <dgm:cxn modelId="{AF1DE4DD-9340-4939-B544-AD7E48EE6BAD}" type="presParOf" srcId="{D270B18D-378B-4BE4-AA86-6A535591C6DA}" destId="{12A490E7-9D1B-4B37-9AA4-B8D82661747C}" srcOrd="1" destOrd="0" presId="urn:microsoft.com/office/officeart/2005/8/layout/list1#15"/>
    <dgm:cxn modelId="{3126A342-E22D-4BD5-89B1-D2C07A9D66B8}" type="presParOf" srcId="{6E084A43-6A03-4477-A873-4392D0317043}" destId="{F8A231D6-C60F-41C5-A304-357F31BAEBC4}" srcOrd="5" destOrd="0" presId="urn:microsoft.com/office/officeart/2005/8/layout/list1#15"/>
    <dgm:cxn modelId="{831D8E5C-92E1-42D3-BF2F-7351625FFC63}" type="presParOf" srcId="{6E084A43-6A03-4477-A873-4392D0317043}" destId="{591621DC-6DF6-4AEF-9FD7-B1B758689010}" srcOrd="6" destOrd="0" presId="urn:microsoft.com/office/officeart/2005/8/layout/list1#15"/>
    <dgm:cxn modelId="{FED27A92-7755-4C39-918E-9D22CD601B24}" type="presParOf" srcId="{6E084A43-6A03-4477-A873-4392D0317043}" destId="{E76A0FA1-2B42-4D64-9E8D-79EDA32F932F}" srcOrd="7" destOrd="0" presId="urn:microsoft.com/office/officeart/2005/8/layout/list1#15"/>
    <dgm:cxn modelId="{6F371D63-40FD-4E1B-ADB7-91DF47D48DCE}" type="presParOf" srcId="{6E084A43-6A03-4477-A873-4392D0317043}" destId="{3C259995-19B4-4E8C-85ED-77E1B8C6A1A8}" srcOrd="8" destOrd="0" presId="urn:microsoft.com/office/officeart/2005/8/layout/list1#15"/>
    <dgm:cxn modelId="{D4FFC475-BC12-4FD9-92A0-890FAAA67758}" type="presParOf" srcId="{3C259995-19B4-4E8C-85ED-77E1B8C6A1A8}" destId="{F5B9176D-3135-4AA3-A685-65CF15AB6303}" srcOrd="0" destOrd="0" presId="urn:microsoft.com/office/officeart/2005/8/layout/list1#15"/>
    <dgm:cxn modelId="{D23A89BE-D72E-4723-89CD-78CA01B9FF39}" type="presParOf" srcId="{3C259995-19B4-4E8C-85ED-77E1B8C6A1A8}" destId="{2CF4CB2C-D1BC-4BD0-B36D-86E79356A1C8}" srcOrd="1" destOrd="0" presId="urn:microsoft.com/office/officeart/2005/8/layout/list1#15"/>
    <dgm:cxn modelId="{989A2035-A6D1-4EEA-8C4A-E05BC299509D}" type="presParOf" srcId="{6E084A43-6A03-4477-A873-4392D0317043}" destId="{126464C5-6D5F-40B4-9852-86EBA0DE7643}" srcOrd="9" destOrd="0" presId="urn:microsoft.com/office/officeart/2005/8/layout/list1#15"/>
    <dgm:cxn modelId="{5E085065-D87C-4345-A43C-08C079CC61F2}" type="presParOf" srcId="{6E084A43-6A03-4477-A873-4392D0317043}" destId="{980732E3-474F-4169-9ED3-B33E744E10A5}" srcOrd="10" destOrd="0" presId="urn:microsoft.com/office/officeart/2005/8/layout/list1#1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7.xml><?xml version="1.0" encoding="utf-8"?>
<dgm:dataModel xmlns:dgm="http://schemas.openxmlformats.org/drawingml/2006/diagram" xmlns:a="http://schemas.openxmlformats.org/drawingml/2006/main">
  <dgm:ptLst>
    <dgm:pt modelId="{3DBFE673-4495-4BBC-B011-A8CB70C34B65}" type="doc">
      <dgm:prSet loTypeId="urn:microsoft.com/office/officeart/2005/8/layout/list1#16" loCatId="list" qsTypeId="urn:microsoft.com/office/officeart/2005/8/quickstyle/simple1#39" qsCatId="simple" csTypeId="urn:microsoft.com/office/officeart/2005/8/colors/accent1_2#35" csCatId="accent1" phldr="1"/>
      <dgm:spPr/>
      <dgm:t>
        <a:bodyPr/>
        <a:lstStyle/>
        <a:p>
          <a:endParaRPr lang="es-MX"/>
        </a:p>
      </dgm:t>
    </dgm:pt>
    <dgm:pt modelId="{61952DB8-FDE3-48C2-9E63-4EDB325016D1}">
      <dgm:prSet phldrT="[Texto]"/>
      <dgm:spPr/>
      <dgm:t>
        <a:bodyPr/>
        <a:lstStyle/>
        <a:p>
          <a:r>
            <a:rPr lang="es-MX" dirty="0"/>
            <a:t>Legitimación y personería (LGSMIME 54)</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Autoridad competente para resolver</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CAEA622E-E6EB-45AC-994E-DD31484BC0E6}">
      <dgm:prSet/>
      <dgm:spPr/>
      <dgm:t>
        <a:bodyPr/>
        <a:lstStyle/>
        <a:p>
          <a:pPr algn="just"/>
          <a:r>
            <a:rPr lang="es-MX" dirty="0"/>
            <a:t>Los partidos políticos.</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La Sala Superior en la elección de Presidencia de los Estados </a:t>
          </a:r>
          <a:r>
            <a:rPr lang="es-MX" dirty="0"/>
            <a:t>Unidos Mexicanos (LGSMIME 53): </a:t>
          </a:r>
          <a:r>
            <a:rPr lang="es-ES" dirty="0"/>
            <a:t>a) Los resultados consignados en las actas de cómputo distrital respectivas, </a:t>
          </a:r>
          <a:r>
            <a:rPr lang="pt-BR" dirty="0"/>
            <a:t>por nulidad de lá votación </a:t>
          </a:r>
          <a:r>
            <a:rPr lang="pt-BR" dirty="0" err="1"/>
            <a:t>recibida</a:t>
          </a:r>
          <a:r>
            <a:rPr lang="pt-BR" dirty="0"/>
            <a:t> </a:t>
          </a:r>
          <a:r>
            <a:rPr lang="pt-BR" dirty="0" err="1"/>
            <a:t>en</a:t>
          </a:r>
          <a:r>
            <a:rPr lang="pt-BR" dirty="0"/>
            <a:t> una o varias </a:t>
          </a:r>
          <a:r>
            <a:rPr lang="pt-BR" dirty="0" err="1"/>
            <a:t>casillas</a:t>
          </a:r>
          <a:r>
            <a:rPr lang="pt-BR" dirty="0"/>
            <a:t> o por </a:t>
          </a:r>
          <a:r>
            <a:rPr lang="pt-BR" dirty="0" err="1"/>
            <a:t>error</a:t>
          </a:r>
          <a:r>
            <a:rPr lang="pt-BR" dirty="0"/>
            <a:t> </a:t>
          </a:r>
          <a:r>
            <a:rPr lang="es-MX" dirty="0"/>
            <a:t>aritmético, y </a:t>
          </a:r>
          <a:r>
            <a:rPr lang="es-ES" dirty="0"/>
            <a:t>b) Por nulidad de toda la elección.</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7F636526-0B4B-4D5F-8200-977106BD2490}">
      <dgm:prSet/>
      <dgm:spPr/>
      <dgm:t>
        <a:bodyPr/>
        <a:lstStyle/>
        <a:p>
          <a:pPr algn="just"/>
          <a:r>
            <a:rPr lang="es-ES" dirty="0"/>
            <a:t>Las candidaturas, exclusivamente cuando por motivos de inelegibilidad la autoridad electoral correspondiente decida no otorgarles la constancia de mayoría o de asignación de primera minoría. En todos los demás casos, solo podrán </a:t>
          </a:r>
          <a:r>
            <a:rPr lang="es-MX" dirty="0"/>
            <a:t>intervenir como coadyuvantes.</a:t>
          </a:r>
        </a:p>
      </dgm:t>
    </dgm:pt>
    <dgm:pt modelId="{04AB3E0D-A4DD-45CE-AA19-556344CE54B0}" type="parTrans" cxnId="{64D2F541-95E3-401A-A149-5442D84F024D}">
      <dgm:prSet/>
      <dgm:spPr/>
      <dgm:t>
        <a:bodyPr/>
        <a:lstStyle/>
        <a:p>
          <a:endParaRPr lang="es-MX"/>
        </a:p>
      </dgm:t>
    </dgm:pt>
    <dgm:pt modelId="{0CAC032D-3B9A-4543-961E-1BAA0FE5B961}" type="sibTrans" cxnId="{64D2F541-95E3-401A-A149-5442D84F024D}">
      <dgm:prSet/>
      <dgm:spPr/>
      <dgm:t>
        <a:bodyPr/>
        <a:lstStyle/>
        <a:p>
          <a:endParaRPr lang="es-MX"/>
        </a:p>
      </dgm:t>
    </dgm:pt>
    <dgm:pt modelId="{0DAE649C-4FCA-4589-A56E-39371B1C523D}">
      <dgm:prSet/>
      <dgm:spPr/>
      <dgm:t>
        <a:bodyPr/>
        <a:lstStyle/>
        <a:p>
          <a:pPr algn="just"/>
          <a:r>
            <a:rPr lang="es-ES" dirty="0"/>
            <a:t>La representación del partido político o coalición registrado ante el Consejo General del INE, cuando se impugne la elección de Presidencia de los Estados Unidos Mexicanos, por nulidad de toda la elección.</a:t>
          </a:r>
          <a:endParaRPr lang="es-MX" dirty="0"/>
        </a:p>
      </dgm:t>
    </dgm:pt>
    <dgm:pt modelId="{58E5A954-8403-4905-B898-8B39FFC10735}" type="parTrans" cxnId="{1BD24F11-8735-4195-B820-25D74A332E50}">
      <dgm:prSet/>
      <dgm:spPr/>
      <dgm:t>
        <a:bodyPr/>
        <a:lstStyle/>
        <a:p>
          <a:endParaRPr lang="es-MX"/>
        </a:p>
      </dgm:t>
    </dgm:pt>
    <dgm:pt modelId="{F2D79077-3367-42A8-8FF3-C832D61026E5}" type="sibTrans" cxnId="{1BD24F11-8735-4195-B820-25D74A332E50}">
      <dgm:prSet/>
      <dgm:spPr/>
      <dgm:t>
        <a:bodyPr/>
        <a:lstStyle/>
        <a:p>
          <a:endParaRPr lang="es-MX"/>
        </a:p>
      </dgm:t>
    </dgm:pt>
    <dgm:pt modelId="{5C7B306B-54E6-40B4-9606-1C7E456867D3}">
      <dgm:prSet/>
      <dgm:spPr/>
      <dgm:t>
        <a:bodyPr/>
        <a:lstStyle/>
        <a:p>
          <a:pPr algn="just"/>
          <a:r>
            <a:rPr lang="es-ES" dirty="0"/>
            <a:t>En todos los demás casos, es competente para resolver la Sala Regional que ejerza jurisdicción sobre la circunscripción plurinominal a la que pertenezca la autoridad electoral responsable de los actos impugnados.</a:t>
          </a:r>
          <a:endParaRPr lang="es-MX" dirty="0"/>
        </a:p>
      </dgm:t>
    </dgm:pt>
    <dgm:pt modelId="{A9C743BF-9167-4FB9-93A2-F8E9993223D4}" type="parTrans" cxnId="{12351F3F-A18A-4798-B030-CA01B6DE9E03}">
      <dgm:prSet/>
      <dgm:spPr/>
      <dgm:t>
        <a:bodyPr/>
        <a:lstStyle/>
        <a:p>
          <a:endParaRPr lang="es-MX"/>
        </a:p>
      </dgm:t>
    </dgm:pt>
    <dgm:pt modelId="{1ECAC304-7AC8-4265-A8A3-FE3F25B2D21B}" type="sibTrans" cxnId="{12351F3F-A18A-4798-B030-CA01B6DE9E03}">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2"/>
      <dgm:spPr/>
      <dgm:t>
        <a:bodyPr/>
        <a:lstStyle/>
        <a:p>
          <a:endParaRPr lang="es-MX"/>
        </a:p>
      </dgm:t>
    </dgm:pt>
    <dgm:pt modelId="{159CE6B5-EA23-41C2-9C20-4CCC336051CA}" type="pres">
      <dgm:prSet presAssocID="{61952DB8-FDE3-48C2-9E63-4EDB325016D1}" presName="parentText" presStyleLbl="node1" presStyleIdx="0" presStyleCnt="2">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2">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2"/>
      <dgm:spPr/>
      <dgm:t>
        <a:bodyPr/>
        <a:lstStyle/>
        <a:p>
          <a:endParaRPr lang="es-MX"/>
        </a:p>
      </dgm:t>
    </dgm:pt>
    <dgm:pt modelId="{12A490E7-9D1B-4B37-9AA4-B8D82661747C}" type="pres">
      <dgm:prSet presAssocID="{47BA15B1-4302-4DFB-97F0-22E55B831B67}" presName="parentText" presStyleLbl="node1" presStyleIdx="1" presStyleCnt="2">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2" custLinFactNeighborX="-671" custLinFactNeighborY="-31360">
        <dgm:presLayoutVars>
          <dgm:bulletEnabled val="1"/>
        </dgm:presLayoutVars>
      </dgm:prSet>
      <dgm:spPr/>
      <dgm:t>
        <a:bodyPr/>
        <a:lstStyle/>
        <a:p>
          <a:endParaRPr lang="es-MX"/>
        </a:p>
      </dgm:t>
    </dgm:pt>
  </dgm:ptLst>
  <dgm:cxnLst>
    <dgm:cxn modelId="{6263E03E-14BC-431E-BCEB-F27A689D91C8}" type="presOf" srcId="{7F636526-0B4B-4D5F-8200-977106BD2490}" destId="{533D4C02-44E2-40B7-B392-BA31083D102D}" srcOrd="0" destOrd="1" presId="urn:microsoft.com/office/officeart/2005/8/layout/list1#16"/>
    <dgm:cxn modelId="{64D2F541-95E3-401A-A149-5442D84F024D}" srcId="{61952DB8-FDE3-48C2-9E63-4EDB325016D1}" destId="{7F636526-0B4B-4D5F-8200-977106BD2490}" srcOrd="1" destOrd="0" parTransId="{04AB3E0D-A4DD-45CE-AA19-556344CE54B0}" sibTransId="{0CAC032D-3B9A-4543-961E-1BAA0FE5B961}"/>
    <dgm:cxn modelId="{9C073C61-798F-46FC-A6B6-AD34ED0DC7C2}" srcId="{3DBFE673-4495-4BBC-B011-A8CB70C34B65}" destId="{61952DB8-FDE3-48C2-9E63-4EDB325016D1}" srcOrd="0" destOrd="0" parTransId="{665C5B29-DBA5-4674-96D0-5803EEF0B5A5}" sibTransId="{E3FF49F3-FD5B-4D82-BF2C-1350D2CBC74B}"/>
    <dgm:cxn modelId="{165D7D66-7478-4241-B151-11597C5D2BE3}" type="presOf" srcId="{61952DB8-FDE3-48C2-9E63-4EDB325016D1}" destId="{9CDD4638-C22A-4BF0-B5C2-F0B320223BF5}" srcOrd="0" destOrd="0" presId="urn:microsoft.com/office/officeart/2005/8/layout/list1#16"/>
    <dgm:cxn modelId="{01D5258E-5FE4-4487-BFB5-E507103E0189}" srcId="{47BA15B1-4302-4DFB-97F0-22E55B831B67}" destId="{125D488A-AF58-4A9F-95C9-F96F55A421FF}" srcOrd="0" destOrd="0" parTransId="{7C34A458-65EB-4CBE-8C67-3CCCE5492AFB}" sibTransId="{5AB77C44-32A4-45EC-B677-E4B9FE55FB35}"/>
    <dgm:cxn modelId="{1BD24F11-8735-4195-B820-25D74A332E50}" srcId="{61952DB8-FDE3-48C2-9E63-4EDB325016D1}" destId="{0DAE649C-4FCA-4589-A56E-39371B1C523D}" srcOrd="2" destOrd="0" parTransId="{58E5A954-8403-4905-B898-8B39FFC10735}" sibTransId="{F2D79077-3367-42A8-8FF3-C832D61026E5}"/>
    <dgm:cxn modelId="{01B68C2B-6DE0-4EA6-9E15-06DAC9946F54}" type="presOf" srcId="{CAEA622E-E6EB-45AC-994E-DD31484BC0E6}" destId="{533D4C02-44E2-40B7-B392-BA31083D102D}" srcOrd="0" destOrd="0" presId="urn:microsoft.com/office/officeart/2005/8/layout/list1#16"/>
    <dgm:cxn modelId="{CB670EDB-A298-4AC6-B32A-E2EC740E35E4}" srcId="{3DBFE673-4495-4BBC-B011-A8CB70C34B65}" destId="{47BA15B1-4302-4DFB-97F0-22E55B831B67}" srcOrd="1" destOrd="0" parTransId="{BF98A34A-9A7C-4552-B60C-25404E0D953D}" sibTransId="{50F00DC0-D0AD-46D3-81CA-DEB8CD245791}"/>
    <dgm:cxn modelId="{FEE31AF3-E107-4D90-8E82-ED4E3C9CF096}" type="presOf" srcId="{0DAE649C-4FCA-4589-A56E-39371B1C523D}" destId="{533D4C02-44E2-40B7-B392-BA31083D102D}" srcOrd="0" destOrd="2" presId="urn:microsoft.com/office/officeart/2005/8/layout/list1#16"/>
    <dgm:cxn modelId="{D6909E86-B15E-4C1A-9948-D5D3D2C49EEC}" type="presOf" srcId="{47BA15B1-4302-4DFB-97F0-22E55B831B67}" destId="{98B0D70A-6319-442F-8F6A-0BE56CEA0016}" srcOrd="0" destOrd="0" presId="urn:microsoft.com/office/officeart/2005/8/layout/list1#16"/>
    <dgm:cxn modelId="{7FF79C3D-6008-4BDF-AAD1-F201D5FA91B8}" type="presOf" srcId="{125D488A-AF58-4A9F-95C9-F96F55A421FF}" destId="{591621DC-6DF6-4AEF-9FD7-B1B758689010}" srcOrd="0" destOrd="0" presId="urn:microsoft.com/office/officeart/2005/8/layout/list1#16"/>
    <dgm:cxn modelId="{4845CBA9-76BF-4375-A878-FD7060799FF4}" type="presOf" srcId="{3DBFE673-4495-4BBC-B011-A8CB70C34B65}" destId="{6E084A43-6A03-4477-A873-4392D0317043}" srcOrd="0" destOrd="0" presId="urn:microsoft.com/office/officeart/2005/8/layout/list1#16"/>
    <dgm:cxn modelId="{277B7144-4D42-4AD2-A5CC-2865466C985B}" type="presOf" srcId="{47BA15B1-4302-4DFB-97F0-22E55B831B67}" destId="{12A490E7-9D1B-4B37-9AA4-B8D82661747C}" srcOrd="1" destOrd="0" presId="urn:microsoft.com/office/officeart/2005/8/layout/list1#16"/>
    <dgm:cxn modelId="{0A7FA286-3F22-41F0-8376-ABD63F98C27F}" type="presOf" srcId="{61952DB8-FDE3-48C2-9E63-4EDB325016D1}" destId="{159CE6B5-EA23-41C2-9C20-4CCC336051CA}" srcOrd="1" destOrd="0" presId="urn:microsoft.com/office/officeart/2005/8/layout/list1#16"/>
    <dgm:cxn modelId="{E8B7414B-33A6-466C-9AC2-90436314EAC3}" type="presOf" srcId="{5C7B306B-54E6-40B4-9606-1C7E456867D3}" destId="{591621DC-6DF6-4AEF-9FD7-B1B758689010}" srcOrd="0" destOrd="1" presId="urn:microsoft.com/office/officeart/2005/8/layout/list1#16"/>
    <dgm:cxn modelId="{12351F3F-A18A-4798-B030-CA01B6DE9E03}" srcId="{47BA15B1-4302-4DFB-97F0-22E55B831B67}" destId="{5C7B306B-54E6-40B4-9606-1C7E456867D3}" srcOrd="1" destOrd="0" parTransId="{A9C743BF-9167-4FB9-93A2-F8E9993223D4}" sibTransId="{1ECAC304-7AC8-4265-A8A3-FE3F25B2D21B}"/>
    <dgm:cxn modelId="{CFBCA3EC-2F95-4093-9AAE-5F303F919898}" srcId="{61952DB8-FDE3-48C2-9E63-4EDB325016D1}" destId="{CAEA622E-E6EB-45AC-994E-DD31484BC0E6}" srcOrd="0" destOrd="0" parTransId="{E85BD5F2-7886-43DB-A345-7CF58C9E4CA7}" sibTransId="{CE528ED1-617F-4EC9-BDC4-03E8D380529F}"/>
    <dgm:cxn modelId="{305EA0FD-8477-429F-BAED-A6E6BDBFCBFA}" type="presParOf" srcId="{6E084A43-6A03-4477-A873-4392D0317043}" destId="{D3CA2889-E519-44B2-9151-6B5FC46F6C70}" srcOrd="0" destOrd="0" presId="urn:microsoft.com/office/officeart/2005/8/layout/list1#16"/>
    <dgm:cxn modelId="{31DC4528-8ADB-44F1-A2F3-0269A1253409}" type="presParOf" srcId="{D3CA2889-E519-44B2-9151-6B5FC46F6C70}" destId="{9CDD4638-C22A-4BF0-B5C2-F0B320223BF5}" srcOrd="0" destOrd="0" presId="urn:microsoft.com/office/officeart/2005/8/layout/list1#16"/>
    <dgm:cxn modelId="{FE831ADF-FD89-4F0E-922C-61BB2D15263D}" type="presParOf" srcId="{D3CA2889-E519-44B2-9151-6B5FC46F6C70}" destId="{159CE6B5-EA23-41C2-9C20-4CCC336051CA}" srcOrd="1" destOrd="0" presId="urn:microsoft.com/office/officeart/2005/8/layout/list1#16"/>
    <dgm:cxn modelId="{51071F5F-5AF6-45F7-A42C-E49822E5CD93}" type="presParOf" srcId="{6E084A43-6A03-4477-A873-4392D0317043}" destId="{25E01457-AF70-4063-9C69-22B0B4100D3B}" srcOrd="1" destOrd="0" presId="urn:microsoft.com/office/officeart/2005/8/layout/list1#16"/>
    <dgm:cxn modelId="{5FC03D4F-0613-4732-B8F7-363AA5A809DE}" type="presParOf" srcId="{6E084A43-6A03-4477-A873-4392D0317043}" destId="{533D4C02-44E2-40B7-B392-BA31083D102D}" srcOrd="2" destOrd="0" presId="urn:microsoft.com/office/officeart/2005/8/layout/list1#16"/>
    <dgm:cxn modelId="{FD22BD30-B465-4273-A9DD-E0C3184A0AF1}" type="presParOf" srcId="{6E084A43-6A03-4477-A873-4392D0317043}" destId="{BF4E1263-7100-40EA-99E6-457478333202}" srcOrd="3" destOrd="0" presId="urn:microsoft.com/office/officeart/2005/8/layout/list1#16"/>
    <dgm:cxn modelId="{E1B0A4A7-764C-4B6D-98B4-C0C437238765}" type="presParOf" srcId="{6E084A43-6A03-4477-A873-4392D0317043}" destId="{D270B18D-378B-4BE4-AA86-6A535591C6DA}" srcOrd="4" destOrd="0" presId="urn:microsoft.com/office/officeart/2005/8/layout/list1#16"/>
    <dgm:cxn modelId="{6845AFF8-E375-49FB-9FE5-9E2D2B4FBDC3}" type="presParOf" srcId="{D270B18D-378B-4BE4-AA86-6A535591C6DA}" destId="{98B0D70A-6319-442F-8F6A-0BE56CEA0016}" srcOrd="0" destOrd="0" presId="urn:microsoft.com/office/officeart/2005/8/layout/list1#16"/>
    <dgm:cxn modelId="{0B1F2CAF-3B3C-4CA3-B67D-5DAD1E27F084}" type="presParOf" srcId="{D270B18D-378B-4BE4-AA86-6A535591C6DA}" destId="{12A490E7-9D1B-4B37-9AA4-B8D82661747C}" srcOrd="1" destOrd="0" presId="urn:microsoft.com/office/officeart/2005/8/layout/list1#16"/>
    <dgm:cxn modelId="{F0C92B59-BD84-48C2-96F0-A77AA8139DEB}" type="presParOf" srcId="{6E084A43-6A03-4477-A873-4392D0317043}" destId="{F8A231D6-C60F-41C5-A304-357F31BAEBC4}" srcOrd="5" destOrd="0" presId="urn:microsoft.com/office/officeart/2005/8/layout/list1#16"/>
    <dgm:cxn modelId="{C2878959-878C-4D47-9E9E-027D8C160C91}" type="presParOf" srcId="{6E084A43-6A03-4477-A873-4392D0317043}" destId="{591621DC-6DF6-4AEF-9FD7-B1B758689010}" srcOrd="6" destOrd="0" presId="urn:microsoft.com/office/officeart/2005/8/layout/list1#1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8.xml><?xml version="1.0" encoding="utf-8"?>
<dgm:dataModel xmlns:dgm="http://schemas.openxmlformats.org/drawingml/2006/diagram" xmlns:a="http://schemas.openxmlformats.org/drawingml/2006/main">
  <dgm:ptLst>
    <dgm:pt modelId="{BEA63C42-DA5D-4F0A-9394-8BAB14216878}" type="doc">
      <dgm:prSet loTypeId="urn:microsoft.com/office/officeart/2008/layout/LinedList" loCatId="list" qsTypeId="urn:microsoft.com/office/officeart/2005/8/quickstyle/simple1#40" qsCatId="simple" csTypeId="urn:microsoft.com/office/officeart/2005/8/colors/accent1_2#36" csCatId="accent1" phldr="1"/>
      <dgm:spPr/>
      <dgm:t>
        <a:bodyPr/>
        <a:lstStyle/>
        <a:p>
          <a:endParaRPr lang="es-MX"/>
        </a:p>
      </dgm:t>
    </dgm:pt>
    <dgm:pt modelId="{5EBC04DB-AF15-45C7-B304-644B5B653A1E}">
      <dgm:prSet phldrT="[Texto]"/>
      <dgm:spPr/>
      <dgm:t>
        <a:bodyPr/>
        <a:lstStyle/>
        <a:p>
          <a:endParaRPr lang="es-MX" dirty="0"/>
        </a:p>
      </dgm:t>
    </dgm:pt>
    <dgm:pt modelId="{C0C773FF-6A47-4484-A182-87E14564FCD1}" type="parTrans" cxnId="{0AD4BC15-50D9-4E17-92AC-0972E8EC071B}">
      <dgm:prSet/>
      <dgm:spPr/>
      <dgm:t>
        <a:bodyPr/>
        <a:lstStyle/>
        <a:p>
          <a:endParaRPr lang="es-MX"/>
        </a:p>
      </dgm:t>
    </dgm:pt>
    <dgm:pt modelId="{10E69CDE-D5AE-4296-AE24-6F584DD76474}" type="sibTrans" cxnId="{0AD4BC15-50D9-4E17-92AC-0972E8EC071B}">
      <dgm:prSet/>
      <dgm:spPr/>
      <dgm:t>
        <a:bodyPr/>
        <a:lstStyle/>
        <a:p>
          <a:endParaRPr lang="es-MX"/>
        </a:p>
      </dgm:t>
    </dgm:pt>
    <dgm:pt modelId="{4C14E203-BE53-4274-8BEE-398DAC7BC1DA}">
      <dgm:prSet phldrT="[Texto]" custT="1"/>
      <dgm:spPr/>
      <dgm:t>
        <a:bodyPr/>
        <a:lstStyle/>
        <a:p>
          <a:endParaRPr lang="es-ES" sz="1000" dirty="0"/>
        </a:p>
      </dgm:t>
    </dgm:pt>
    <dgm:pt modelId="{E638A537-D35F-4C50-83C2-01B8C96840A8}" type="parTrans" cxnId="{C3A7FBEC-ADB4-4A75-85F1-8F6000A3E92F}">
      <dgm:prSet/>
      <dgm:spPr/>
      <dgm:t>
        <a:bodyPr/>
        <a:lstStyle/>
        <a:p>
          <a:endParaRPr lang="es-MX"/>
        </a:p>
      </dgm:t>
    </dgm:pt>
    <dgm:pt modelId="{9C885CEA-25F8-4117-BD3E-5D2E177CCBD6}" type="sibTrans" cxnId="{C3A7FBEC-ADB4-4A75-85F1-8F6000A3E92F}">
      <dgm:prSet/>
      <dgm:spPr/>
      <dgm:t>
        <a:bodyPr/>
        <a:lstStyle/>
        <a:p>
          <a:endParaRPr lang="es-MX"/>
        </a:p>
      </dgm:t>
    </dgm:pt>
    <dgm:pt modelId="{2B9760C6-988A-44C4-83EB-2CE647E98D9A}" type="pres">
      <dgm:prSet presAssocID="{BEA63C42-DA5D-4F0A-9394-8BAB14216878}" presName="vert0" presStyleCnt="0">
        <dgm:presLayoutVars>
          <dgm:dir/>
          <dgm:animOne val="branch"/>
          <dgm:animLvl val="lvl"/>
        </dgm:presLayoutVars>
      </dgm:prSet>
      <dgm:spPr/>
      <dgm:t>
        <a:bodyPr/>
        <a:lstStyle/>
        <a:p>
          <a:endParaRPr lang="es-MX"/>
        </a:p>
      </dgm:t>
    </dgm:pt>
    <dgm:pt modelId="{7369775E-A5E9-4281-87B3-55E0030BB004}" type="pres">
      <dgm:prSet presAssocID="{5EBC04DB-AF15-45C7-B304-644B5B653A1E}" presName="thickLine" presStyleLbl="alignNode1" presStyleIdx="0" presStyleCnt="1"/>
      <dgm:spPr/>
    </dgm:pt>
    <dgm:pt modelId="{8D7052FA-B09E-4AE5-BB31-B8E0A0C26A4D}" type="pres">
      <dgm:prSet presAssocID="{5EBC04DB-AF15-45C7-B304-644B5B653A1E}" presName="horz1" presStyleCnt="0"/>
      <dgm:spPr/>
    </dgm:pt>
    <dgm:pt modelId="{F6FE9CDF-3099-47D5-AF17-D0A8E29E5431}" type="pres">
      <dgm:prSet presAssocID="{5EBC04DB-AF15-45C7-B304-644B5B653A1E}" presName="tx1" presStyleLbl="revTx" presStyleIdx="0" presStyleCnt="2" custFlipHor="1" custScaleX="2134"/>
      <dgm:spPr/>
      <dgm:t>
        <a:bodyPr/>
        <a:lstStyle/>
        <a:p>
          <a:endParaRPr lang="es-MX"/>
        </a:p>
      </dgm:t>
    </dgm:pt>
    <dgm:pt modelId="{1F6DC5DB-D314-44CC-94F5-E587406C8B83}" type="pres">
      <dgm:prSet presAssocID="{5EBC04DB-AF15-45C7-B304-644B5B653A1E}" presName="vert1" presStyleCnt="0"/>
      <dgm:spPr/>
    </dgm:pt>
    <dgm:pt modelId="{CC9053BD-E7EB-4255-9ADD-D14DD0244599}" type="pres">
      <dgm:prSet presAssocID="{4C14E203-BE53-4274-8BEE-398DAC7BC1DA}" presName="vertSpace2a" presStyleCnt="0"/>
      <dgm:spPr/>
    </dgm:pt>
    <dgm:pt modelId="{3771DB29-A7C8-4195-A088-DF504E762057}" type="pres">
      <dgm:prSet presAssocID="{4C14E203-BE53-4274-8BEE-398DAC7BC1DA}" presName="horz2" presStyleCnt="0"/>
      <dgm:spPr/>
    </dgm:pt>
    <dgm:pt modelId="{97CE41C9-5C52-4097-B56E-A172E577860A}" type="pres">
      <dgm:prSet presAssocID="{4C14E203-BE53-4274-8BEE-398DAC7BC1DA}" presName="horzSpace2" presStyleCnt="0"/>
      <dgm:spPr/>
    </dgm:pt>
    <dgm:pt modelId="{54FD0B5F-A02F-428C-AD2C-7D9373E5B583}" type="pres">
      <dgm:prSet presAssocID="{4C14E203-BE53-4274-8BEE-398DAC7BC1DA}" presName="tx2" presStyleLbl="revTx" presStyleIdx="1" presStyleCnt="2" custScaleX="125682" custScaleY="183029"/>
      <dgm:spPr/>
      <dgm:t>
        <a:bodyPr/>
        <a:lstStyle/>
        <a:p>
          <a:endParaRPr lang="es-MX"/>
        </a:p>
      </dgm:t>
    </dgm:pt>
    <dgm:pt modelId="{7BE3B949-8662-403A-BFAB-2B9714B10260}" type="pres">
      <dgm:prSet presAssocID="{4C14E203-BE53-4274-8BEE-398DAC7BC1DA}" presName="vert2" presStyleCnt="0"/>
      <dgm:spPr/>
    </dgm:pt>
    <dgm:pt modelId="{22668DD6-EDF1-45B6-A6BB-0CB68B9F8080}" type="pres">
      <dgm:prSet presAssocID="{4C14E203-BE53-4274-8BEE-398DAC7BC1DA}" presName="thinLine2b" presStyleLbl="callout" presStyleIdx="0" presStyleCnt="1"/>
      <dgm:spPr/>
    </dgm:pt>
    <dgm:pt modelId="{9C5C6A69-3F98-4F3F-8C78-884D9CC144B3}" type="pres">
      <dgm:prSet presAssocID="{4C14E203-BE53-4274-8BEE-398DAC7BC1DA}" presName="vertSpace2b" presStyleCnt="0"/>
      <dgm:spPr/>
    </dgm:pt>
  </dgm:ptLst>
  <dgm:cxnLst>
    <dgm:cxn modelId="{C3A7FBEC-ADB4-4A75-85F1-8F6000A3E92F}" srcId="{5EBC04DB-AF15-45C7-B304-644B5B653A1E}" destId="{4C14E203-BE53-4274-8BEE-398DAC7BC1DA}" srcOrd="0" destOrd="0" parTransId="{E638A537-D35F-4C50-83C2-01B8C96840A8}" sibTransId="{9C885CEA-25F8-4117-BD3E-5D2E177CCBD6}"/>
    <dgm:cxn modelId="{C22D8411-58E5-4D42-9287-04A20B71AFDD}" type="presOf" srcId="{5EBC04DB-AF15-45C7-B304-644B5B653A1E}" destId="{F6FE9CDF-3099-47D5-AF17-D0A8E29E5431}" srcOrd="0" destOrd="0" presId="urn:microsoft.com/office/officeart/2008/layout/LinedList"/>
    <dgm:cxn modelId="{9BD1C3FD-23E1-419B-985A-38B854E28385}" type="presOf" srcId="{4C14E203-BE53-4274-8BEE-398DAC7BC1DA}" destId="{54FD0B5F-A02F-428C-AD2C-7D9373E5B583}" srcOrd="0" destOrd="0" presId="urn:microsoft.com/office/officeart/2008/layout/LinedList"/>
    <dgm:cxn modelId="{22A0F639-477B-464F-9D4C-87E60DD21AA2}" type="presOf" srcId="{BEA63C42-DA5D-4F0A-9394-8BAB14216878}" destId="{2B9760C6-988A-44C4-83EB-2CE647E98D9A}" srcOrd="0" destOrd="0" presId="urn:microsoft.com/office/officeart/2008/layout/LinedList"/>
    <dgm:cxn modelId="{0AD4BC15-50D9-4E17-92AC-0972E8EC071B}" srcId="{BEA63C42-DA5D-4F0A-9394-8BAB14216878}" destId="{5EBC04DB-AF15-45C7-B304-644B5B653A1E}" srcOrd="0" destOrd="0" parTransId="{C0C773FF-6A47-4484-A182-87E14564FCD1}" sibTransId="{10E69CDE-D5AE-4296-AE24-6F584DD76474}"/>
    <dgm:cxn modelId="{04490740-9CF9-4B45-97C5-57296F28984C}" type="presParOf" srcId="{2B9760C6-988A-44C4-83EB-2CE647E98D9A}" destId="{7369775E-A5E9-4281-87B3-55E0030BB004}" srcOrd="0" destOrd="0" presId="urn:microsoft.com/office/officeart/2008/layout/LinedList"/>
    <dgm:cxn modelId="{BB15EF14-8A77-48BC-99F7-0B2A25AB8016}" type="presParOf" srcId="{2B9760C6-988A-44C4-83EB-2CE647E98D9A}" destId="{8D7052FA-B09E-4AE5-BB31-B8E0A0C26A4D}" srcOrd="1" destOrd="0" presId="urn:microsoft.com/office/officeart/2008/layout/LinedList"/>
    <dgm:cxn modelId="{4FCB9261-464E-4EBE-92B5-C395BEB9FB04}" type="presParOf" srcId="{8D7052FA-B09E-4AE5-BB31-B8E0A0C26A4D}" destId="{F6FE9CDF-3099-47D5-AF17-D0A8E29E5431}" srcOrd="0" destOrd="0" presId="urn:microsoft.com/office/officeart/2008/layout/LinedList"/>
    <dgm:cxn modelId="{CC4E725B-9B16-40EB-8A4E-2E9C5CA1C84A}" type="presParOf" srcId="{8D7052FA-B09E-4AE5-BB31-B8E0A0C26A4D}" destId="{1F6DC5DB-D314-44CC-94F5-E587406C8B83}" srcOrd="1" destOrd="0" presId="urn:microsoft.com/office/officeart/2008/layout/LinedList"/>
    <dgm:cxn modelId="{AEE3AED0-8CBF-4249-B4FD-F678DD75DBCE}" type="presParOf" srcId="{1F6DC5DB-D314-44CC-94F5-E587406C8B83}" destId="{CC9053BD-E7EB-4255-9ADD-D14DD0244599}" srcOrd="0" destOrd="0" presId="urn:microsoft.com/office/officeart/2008/layout/LinedList"/>
    <dgm:cxn modelId="{88665447-5294-4E5C-9668-8D7D1AAE51F8}" type="presParOf" srcId="{1F6DC5DB-D314-44CC-94F5-E587406C8B83}" destId="{3771DB29-A7C8-4195-A088-DF504E762057}" srcOrd="1" destOrd="0" presId="urn:microsoft.com/office/officeart/2008/layout/LinedList"/>
    <dgm:cxn modelId="{E70D321E-774B-46BF-AAE3-3C2F5F18ECB6}" type="presParOf" srcId="{3771DB29-A7C8-4195-A088-DF504E762057}" destId="{97CE41C9-5C52-4097-B56E-A172E577860A}" srcOrd="0" destOrd="0" presId="urn:microsoft.com/office/officeart/2008/layout/LinedList"/>
    <dgm:cxn modelId="{30DD743F-2B54-4341-AE4F-D4684A535EFB}" type="presParOf" srcId="{3771DB29-A7C8-4195-A088-DF504E762057}" destId="{54FD0B5F-A02F-428C-AD2C-7D9373E5B583}" srcOrd="1" destOrd="0" presId="urn:microsoft.com/office/officeart/2008/layout/LinedList"/>
    <dgm:cxn modelId="{F09475F3-5647-4796-B91E-0DFBA8649D4D}" type="presParOf" srcId="{3771DB29-A7C8-4195-A088-DF504E762057}" destId="{7BE3B949-8662-403A-BFAB-2B9714B10260}" srcOrd="2" destOrd="0" presId="urn:microsoft.com/office/officeart/2008/layout/LinedList"/>
    <dgm:cxn modelId="{AFB95A59-32B4-459A-B976-ED24C07A1848}" type="presParOf" srcId="{1F6DC5DB-D314-44CC-94F5-E587406C8B83}" destId="{22668DD6-EDF1-45B6-A6BB-0CB68B9F8080}" srcOrd="2" destOrd="0" presId="urn:microsoft.com/office/officeart/2008/layout/LinedList"/>
    <dgm:cxn modelId="{292C5F64-3533-4356-9B12-78B86800042E}" type="presParOf" srcId="{1F6DC5DB-D314-44CC-94F5-E587406C8B83}" destId="{9C5C6A69-3F98-4F3F-8C78-884D9CC144B3}"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9.xml><?xml version="1.0" encoding="utf-8"?>
<dgm:dataModel xmlns:dgm="http://schemas.openxmlformats.org/drawingml/2006/diagram" xmlns:a="http://schemas.openxmlformats.org/drawingml/2006/main">
  <dgm:ptLst>
    <dgm:pt modelId="{F2F13725-D574-4667-8620-68DE76D3F16E}" type="doc">
      <dgm:prSet loTypeId="urn:microsoft.com/office/officeart/2005/8/layout/default#7" loCatId="list" qsTypeId="urn:microsoft.com/office/officeart/2005/8/quickstyle/simple1#41" qsCatId="simple" csTypeId="urn:microsoft.com/office/officeart/2005/8/colors/accent1_2#37" csCatId="accent1" phldr="1"/>
      <dgm:spPr/>
      <dgm:t>
        <a:bodyPr/>
        <a:lstStyle/>
        <a:p>
          <a:endParaRPr lang="es-MX"/>
        </a:p>
      </dgm:t>
    </dgm:pt>
    <dgm:pt modelId="{5F2B2C0E-BADD-45E5-822E-61B856ECE7A4}">
      <dgm:prSet phldrT="[Texto]" custT="1"/>
      <dgm:spPr/>
      <dgm:t>
        <a:bodyPr/>
        <a:lstStyle/>
        <a:p>
          <a:pPr algn="just"/>
          <a:r>
            <a:rPr lang="es-ES" sz="1200" dirty="0"/>
            <a:t>En la elección de Presidencia de los Estados Unidos Mexicanos: </a:t>
          </a:r>
          <a:r>
            <a:rPr lang="es-ES" sz="1200" b="1" dirty="0"/>
            <a:t>a) </a:t>
          </a:r>
          <a:r>
            <a:rPr lang="es-ES" sz="1200" dirty="0"/>
            <a:t>Los resultados consignados en las actas de cómputo distrital respectivas, por nulidad de la votación recibida en una o varias casillas o por error aritmético. </a:t>
          </a:r>
          <a:r>
            <a:rPr lang="es-ES" sz="1200" b="1" dirty="0"/>
            <a:t>b) </a:t>
          </a:r>
          <a:r>
            <a:rPr lang="es-ES" sz="1200" dirty="0"/>
            <a:t>Por nulidad de toda la elección.</a:t>
          </a:r>
          <a:endParaRPr lang="es-MX" sz="1200" dirty="0"/>
        </a:p>
      </dgm:t>
    </dgm:pt>
    <dgm:pt modelId="{9C4740A1-7133-4C46-97F2-5C0E7B42E417}" type="parTrans" cxnId="{E263BE8E-DF81-4112-8242-B77D642FF917}">
      <dgm:prSet/>
      <dgm:spPr/>
      <dgm:t>
        <a:bodyPr/>
        <a:lstStyle/>
        <a:p>
          <a:endParaRPr lang="es-MX"/>
        </a:p>
      </dgm:t>
    </dgm:pt>
    <dgm:pt modelId="{63AD7C8D-D17C-4EEC-8D68-A9DAAE16799F}" type="sibTrans" cxnId="{E263BE8E-DF81-4112-8242-B77D642FF917}">
      <dgm:prSet/>
      <dgm:spPr/>
      <dgm:t>
        <a:bodyPr/>
        <a:lstStyle/>
        <a:p>
          <a:endParaRPr lang="es-MX"/>
        </a:p>
      </dgm:t>
    </dgm:pt>
    <dgm:pt modelId="{A9E44FE7-9258-4AC3-8064-9AB61E326D5B}">
      <dgm:prSet phldrT="[Texto]"/>
      <dgm:spPr/>
      <dgm:t>
        <a:bodyPr/>
        <a:lstStyle/>
        <a:p>
          <a:pPr algn="just"/>
          <a:r>
            <a:rPr lang="es-ES" dirty="0"/>
            <a:t>En la elección de diputaciones por el principio de mayoría relativa: </a:t>
          </a:r>
          <a:r>
            <a:rPr lang="es-ES" b="1" dirty="0"/>
            <a:t>a) </a:t>
          </a:r>
          <a:r>
            <a:rPr lang="es-ES" dirty="0"/>
            <a:t>Los resultados consignados en las actas de cómputo distrital, las declaraciones de validez de las elecciones y el otorgamiento de las Constancias de Mayoría y Validez respectivas, por nulidad de la votación recibida en una o varias casillas o por nulidad de la elección. </a:t>
          </a:r>
          <a:r>
            <a:rPr lang="es-ES" b="1" dirty="0"/>
            <a:t>b) </a:t>
          </a:r>
          <a:r>
            <a:rPr lang="es-ES" dirty="0"/>
            <a:t>Las determinaciones sobre el otorgamiento de las Constancias de Mayoría y Validez respectivas. </a:t>
          </a:r>
          <a:r>
            <a:rPr lang="es-ES" b="1" dirty="0"/>
            <a:t>c) </a:t>
          </a:r>
          <a:r>
            <a:rPr lang="es-ES" dirty="0"/>
            <a:t>Los resultados consignados en las actas de cómputo distrital, </a:t>
          </a:r>
          <a:r>
            <a:rPr lang="es-MX" dirty="0"/>
            <a:t>por error aritmético.</a:t>
          </a:r>
        </a:p>
      </dgm:t>
    </dgm:pt>
    <dgm:pt modelId="{875E72D9-D38B-4FA5-A99A-EE9EFC838342}" type="parTrans" cxnId="{FA0159D1-3077-4322-9C14-9F6A6A700532}">
      <dgm:prSet/>
      <dgm:spPr/>
      <dgm:t>
        <a:bodyPr/>
        <a:lstStyle/>
        <a:p>
          <a:endParaRPr lang="es-MX"/>
        </a:p>
      </dgm:t>
    </dgm:pt>
    <dgm:pt modelId="{4C0A072D-E2F0-4899-ABA3-D847C376C059}" type="sibTrans" cxnId="{FA0159D1-3077-4322-9C14-9F6A6A700532}">
      <dgm:prSet/>
      <dgm:spPr/>
      <dgm:t>
        <a:bodyPr/>
        <a:lstStyle/>
        <a:p>
          <a:endParaRPr lang="es-MX"/>
        </a:p>
      </dgm:t>
    </dgm:pt>
    <dgm:pt modelId="{2ED82CC5-D025-4E9A-BC8A-771E09E2CE48}">
      <dgm:prSet phldrT="[Texto]"/>
      <dgm:spPr/>
      <dgm:t>
        <a:bodyPr/>
        <a:lstStyle/>
        <a:p>
          <a:pPr algn="just"/>
          <a:r>
            <a:rPr lang="es-ES" dirty="0"/>
            <a:t>En la elección de diputaciones por el principio de representación proporcional, los resultados consignados en las actas de cómputo</a:t>
          </a:r>
          <a:r>
            <a:rPr lang="es-MX" dirty="0"/>
            <a:t>distrital respectivas: </a:t>
          </a:r>
          <a:r>
            <a:rPr lang="es-ES" b="1" dirty="0"/>
            <a:t>a) </a:t>
          </a:r>
          <a:r>
            <a:rPr lang="es-ES" dirty="0"/>
            <a:t>Por nulidad de la votación recibida en una o varias casillas. </a:t>
          </a:r>
          <a:r>
            <a:rPr lang="es-MX" b="1" dirty="0"/>
            <a:t>b) </a:t>
          </a:r>
          <a:r>
            <a:rPr lang="es-MX" dirty="0"/>
            <a:t>Por error aritmético.</a:t>
          </a:r>
        </a:p>
      </dgm:t>
    </dgm:pt>
    <dgm:pt modelId="{78613F17-EFE4-4DA2-BB7A-403A20E4E99A}" type="parTrans" cxnId="{6E7E4133-4366-4BC0-BCEE-5678C7C90313}">
      <dgm:prSet/>
      <dgm:spPr/>
      <dgm:t>
        <a:bodyPr/>
        <a:lstStyle/>
        <a:p>
          <a:endParaRPr lang="es-MX"/>
        </a:p>
      </dgm:t>
    </dgm:pt>
    <dgm:pt modelId="{D08141C7-2E21-479C-9E9A-33AC5E76B397}" type="sibTrans" cxnId="{6E7E4133-4366-4BC0-BCEE-5678C7C90313}">
      <dgm:prSet/>
      <dgm:spPr/>
      <dgm:t>
        <a:bodyPr/>
        <a:lstStyle/>
        <a:p>
          <a:endParaRPr lang="es-MX"/>
        </a:p>
      </dgm:t>
    </dgm:pt>
    <dgm:pt modelId="{43F0C45C-08DC-4508-AAE4-CA733546B6AE}">
      <dgm:prSet phldrT="[Texto]"/>
      <dgm:spPr/>
      <dgm:t>
        <a:bodyPr/>
        <a:lstStyle/>
        <a:p>
          <a:pPr algn="just"/>
          <a:r>
            <a:rPr lang="es-ES" dirty="0"/>
            <a:t>En la elección de senadurías por el principio de mayoría relativa y de asignación a la primera minoría: </a:t>
          </a:r>
          <a:r>
            <a:rPr lang="es-ES" b="1" dirty="0"/>
            <a:t>a) </a:t>
          </a:r>
          <a:r>
            <a:rPr lang="es-ES" dirty="0"/>
            <a:t>Los resultados consignados en las actas de cómputo de entidad federativa, las declaraciones de validez de las elecciones y el otorgamiento de las Constancias de Mayoría y Validez o de Asignación de primera minoría respectivas, por nulidad de la votación recibida en una o varias casillas o por </a:t>
          </a:r>
          <a:r>
            <a:rPr lang="es-MX" dirty="0"/>
            <a:t>nulidad de la elección. </a:t>
          </a:r>
          <a:r>
            <a:rPr lang="es-ES" b="1" dirty="0"/>
            <a:t>b) </a:t>
          </a:r>
          <a:r>
            <a:rPr lang="es-ES" dirty="0"/>
            <a:t>Las determinaciones sobre el otorgamiento de las Constancias de Mayoría y Validez o de Asignación de primera </a:t>
          </a:r>
          <a:r>
            <a:rPr lang="es-MX" dirty="0"/>
            <a:t>minoría respectivas. </a:t>
          </a:r>
          <a:r>
            <a:rPr lang="es-ES" b="1" dirty="0"/>
            <a:t>c) </a:t>
          </a:r>
          <a:r>
            <a:rPr lang="es-ES" dirty="0"/>
            <a:t>Los resultados consignados en las actas de cómputo de entidad federativa, por error aritmético.</a:t>
          </a:r>
          <a:endParaRPr lang="es-MX" dirty="0"/>
        </a:p>
      </dgm:t>
    </dgm:pt>
    <dgm:pt modelId="{A247B8A5-184C-4381-B699-E82D9B5FA5A2}" type="parTrans" cxnId="{BF752F40-77A9-4CC5-AC58-DA9E5A197FB8}">
      <dgm:prSet/>
      <dgm:spPr/>
      <dgm:t>
        <a:bodyPr/>
        <a:lstStyle/>
        <a:p>
          <a:endParaRPr lang="es-MX"/>
        </a:p>
      </dgm:t>
    </dgm:pt>
    <dgm:pt modelId="{F41D9171-9B52-4C84-AB79-4CBD5092AAEF}" type="sibTrans" cxnId="{BF752F40-77A9-4CC5-AC58-DA9E5A197FB8}">
      <dgm:prSet/>
      <dgm:spPr/>
      <dgm:t>
        <a:bodyPr/>
        <a:lstStyle/>
        <a:p>
          <a:endParaRPr lang="es-MX"/>
        </a:p>
      </dgm:t>
    </dgm:pt>
    <dgm:pt modelId="{341B91C7-179E-48F3-ACEF-C389BEC77A55}">
      <dgm:prSet phldrT="[Texto]"/>
      <dgm:spPr/>
      <dgm:t>
        <a:bodyPr/>
        <a:lstStyle/>
        <a:p>
          <a:pPr algn="just"/>
          <a:r>
            <a:rPr lang="es-ES" dirty="0"/>
            <a:t>En la elección de senadurías por el principio de representación proporcional, los resultados consignados en las actas de cómputo </a:t>
          </a:r>
          <a:r>
            <a:rPr lang="es-MX" dirty="0"/>
            <a:t>de entidad federativa respectivas: </a:t>
          </a:r>
          <a:r>
            <a:rPr lang="es-ES" b="1" dirty="0"/>
            <a:t>a) </a:t>
          </a:r>
          <a:r>
            <a:rPr lang="es-ES" dirty="0"/>
            <a:t>Por nulidad de la votación recibida en una o varias casillas. </a:t>
          </a:r>
          <a:r>
            <a:rPr lang="es-MX" b="1" dirty="0"/>
            <a:t>b) </a:t>
          </a:r>
          <a:r>
            <a:rPr lang="es-MX" dirty="0"/>
            <a:t>Por error aritmético.</a:t>
          </a:r>
        </a:p>
      </dgm:t>
    </dgm:pt>
    <dgm:pt modelId="{CC49430F-AA25-4CAD-9D94-1F4EA8F17B2B}" type="parTrans" cxnId="{1E7971FE-24D1-4522-BD1C-F6E3E81B9A1E}">
      <dgm:prSet/>
      <dgm:spPr/>
      <dgm:t>
        <a:bodyPr/>
        <a:lstStyle/>
        <a:p>
          <a:endParaRPr lang="es-MX"/>
        </a:p>
      </dgm:t>
    </dgm:pt>
    <dgm:pt modelId="{C6D93A19-8D7E-4257-96F3-542584CD177F}" type="sibTrans" cxnId="{1E7971FE-24D1-4522-BD1C-F6E3E81B9A1E}">
      <dgm:prSet/>
      <dgm:spPr/>
      <dgm:t>
        <a:bodyPr/>
        <a:lstStyle/>
        <a:p>
          <a:endParaRPr lang="es-MX"/>
        </a:p>
      </dgm:t>
    </dgm:pt>
    <dgm:pt modelId="{8F919824-FF4C-4633-AA2F-E34B7D380911}" type="pres">
      <dgm:prSet presAssocID="{F2F13725-D574-4667-8620-68DE76D3F16E}" presName="diagram" presStyleCnt="0">
        <dgm:presLayoutVars>
          <dgm:dir/>
          <dgm:resizeHandles val="exact"/>
        </dgm:presLayoutVars>
      </dgm:prSet>
      <dgm:spPr/>
      <dgm:t>
        <a:bodyPr/>
        <a:lstStyle/>
        <a:p>
          <a:endParaRPr lang="es-MX"/>
        </a:p>
      </dgm:t>
    </dgm:pt>
    <dgm:pt modelId="{BEEF8E45-7701-4E67-9CDC-F1944C15068A}" type="pres">
      <dgm:prSet presAssocID="{5F2B2C0E-BADD-45E5-822E-61B856ECE7A4}" presName="node" presStyleLbl="node1" presStyleIdx="0" presStyleCnt="5" custScaleY="137302">
        <dgm:presLayoutVars>
          <dgm:bulletEnabled val="1"/>
        </dgm:presLayoutVars>
      </dgm:prSet>
      <dgm:spPr/>
      <dgm:t>
        <a:bodyPr/>
        <a:lstStyle/>
        <a:p>
          <a:endParaRPr lang="es-MX"/>
        </a:p>
      </dgm:t>
    </dgm:pt>
    <dgm:pt modelId="{6ADFB73E-82A1-4DF9-8776-C3C3BA32CB0A}" type="pres">
      <dgm:prSet presAssocID="{63AD7C8D-D17C-4EEC-8D68-A9DAAE16799F}" presName="sibTrans" presStyleCnt="0"/>
      <dgm:spPr/>
    </dgm:pt>
    <dgm:pt modelId="{5157EAE3-112F-4128-BA1D-BF32A8FEF60A}" type="pres">
      <dgm:prSet presAssocID="{A9E44FE7-9258-4AC3-8064-9AB61E326D5B}" presName="node" presStyleLbl="node1" presStyleIdx="1" presStyleCnt="5" custScaleX="117056" custScaleY="137302">
        <dgm:presLayoutVars>
          <dgm:bulletEnabled val="1"/>
        </dgm:presLayoutVars>
      </dgm:prSet>
      <dgm:spPr/>
      <dgm:t>
        <a:bodyPr/>
        <a:lstStyle/>
        <a:p>
          <a:endParaRPr lang="es-MX"/>
        </a:p>
      </dgm:t>
    </dgm:pt>
    <dgm:pt modelId="{85F2330F-82F8-45B0-94C7-4A385EB17457}" type="pres">
      <dgm:prSet presAssocID="{4C0A072D-E2F0-4899-ABA3-D847C376C059}" presName="sibTrans" presStyleCnt="0"/>
      <dgm:spPr/>
    </dgm:pt>
    <dgm:pt modelId="{432E2184-13A4-48A5-B038-A9686389DE5E}" type="pres">
      <dgm:prSet presAssocID="{2ED82CC5-D025-4E9A-BC8A-771E09E2CE48}" presName="node" presStyleLbl="node1" presStyleIdx="2" presStyleCnt="5" custScaleY="137302">
        <dgm:presLayoutVars>
          <dgm:bulletEnabled val="1"/>
        </dgm:presLayoutVars>
      </dgm:prSet>
      <dgm:spPr/>
      <dgm:t>
        <a:bodyPr/>
        <a:lstStyle/>
        <a:p>
          <a:endParaRPr lang="es-MX"/>
        </a:p>
      </dgm:t>
    </dgm:pt>
    <dgm:pt modelId="{91229683-B7CB-44F7-8BEE-F7954080B84A}" type="pres">
      <dgm:prSet presAssocID="{D08141C7-2E21-479C-9E9A-33AC5E76B397}" presName="sibTrans" presStyleCnt="0"/>
      <dgm:spPr/>
    </dgm:pt>
    <dgm:pt modelId="{458B84DD-9DD5-4851-A311-2C84D257F743}" type="pres">
      <dgm:prSet presAssocID="{43F0C45C-08DC-4508-AAE4-CA733546B6AE}" presName="node" presStyleLbl="node1" presStyleIdx="3" presStyleCnt="5" custScaleX="181547" custScaleY="120319">
        <dgm:presLayoutVars>
          <dgm:bulletEnabled val="1"/>
        </dgm:presLayoutVars>
      </dgm:prSet>
      <dgm:spPr/>
      <dgm:t>
        <a:bodyPr/>
        <a:lstStyle/>
        <a:p>
          <a:endParaRPr lang="es-MX"/>
        </a:p>
      </dgm:t>
    </dgm:pt>
    <dgm:pt modelId="{CD45B108-5703-4022-84E0-39504E34DF46}" type="pres">
      <dgm:prSet presAssocID="{F41D9171-9B52-4C84-AB79-4CBD5092AAEF}" presName="sibTrans" presStyleCnt="0"/>
      <dgm:spPr/>
    </dgm:pt>
    <dgm:pt modelId="{D8009E39-3AD4-43FC-A06C-4A9E6C489DB6}" type="pres">
      <dgm:prSet presAssocID="{341B91C7-179E-48F3-ACEF-C389BEC77A55}" presName="node" presStyleLbl="node1" presStyleIdx="4" presStyleCnt="5" custScaleX="122256" custScaleY="116876">
        <dgm:presLayoutVars>
          <dgm:bulletEnabled val="1"/>
        </dgm:presLayoutVars>
      </dgm:prSet>
      <dgm:spPr/>
      <dgm:t>
        <a:bodyPr/>
        <a:lstStyle/>
        <a:p>
          <a:endParaRPr lang="es-MX"/>
        </a:p>
      </dgm:t>
    </dgm:pt>
  </dgm:ptLst>
  <dgm:cxnLst>
    <dgm:cxn modelId="{D1A6FD0D-6D85-43BE-9B80-B675F92651C7}" type="presOf" srcId="{43F0C45C-08DC-4508-AAE4-CA733546B6AE}" destId="{458B84DD-9DD5-4851-A311-2C84D257F743}" srcOrd="0" destOrd="0" presId="urn:microsoft.com/office/officeart/2005/8/layout/default#7"/>
    <dgm:cxn modelId="{8B605354-B71B-4E70-9E12-523081B0218D}" type="presOf" srcId="{5F2B2C0E-BADD-45E5-822E-61B856ECE7A4}" destId="{BEEF8E45-7701-4E67-9CDC-F1944C15068A}" srcOrd="0" destOrd="0" presId="urn:microsoft.com/office/officeart/2005/8/layout/default#7"/>
    <dgm:cxn modelId="{FA0159D1-3077-4322-9C14-9F6A6A700532}" srcId="{F2F13725-D574-4667-8620-68DE76D3F16E}" destId="{A9E44FE7-9258-4AC3-8064-9AB61E326D5B}" srcOrd="1" destOrd="0" parTransId="{875E72D9-D38B-4FA5-A99A-EE9EFC838342}" sibTransId="{4C0A072D-E2F0-4899-ABA3-D847C376C059}"/>
    <dgm:cxn modelId="{E894B632-1698-4FAA-9CBA-3A104883B1C2}" type="presOf" srcId="{A9E44FE7-9258-4AC3-8064-9AB61E326D5B}" destId="{5157EAE3-112F-4128-BA1D-BF32A8FEF60A}" srcOrd="0" destOrd="0" presId="urn:microsoft.com/office/officeart/2005/8/layout/default#7"/>
    <dgm:cxn modelId="{1E7971FE-24D1-4522-BD1C-F6E3E81B9A1E}" srcId="{F2F13725-D574-4667-8620-68DE76D3F16E}" destId="{341B91C7-179E-48F3-ACEF-C389BEC77A55}" srcOrd="4" destOrd="0" parTransId="{CC49430F-AA25-4CAD-9D94-1F4EA8F17B2B}" sibTransId="{C6D93A19-8D7E-4257-96F3-542584CD177F}"/>
    <dgm:cxn modelId="{6E7E4133-4366-4BC0-BCEE-5678C7C90313}" srcId="{F2F13725-D574-4667-8620-68DE76D3F16E}" destId="{2ED82CC5-D025-4E9A-BC8A-771E09E2CE48}" srcOrd="2" destOrd="0" parTransId="{78613F17-EFE4-4DA2-BB7A-403A20E4E99A}" sibTransId="{D08141C7-2E21-479C-9E9A-33AC5E76B397}"/>
    <dgm:cxn modelId="{4D14BC78-0C77-4BED-812B-68C0DE5A23FE}" type="presOf" srcId="{341B91C7-179E-48F3-ACEF-C389BEC77A55}" destId="{D8009E39-3AD4-43FC-A06C-4A9E6C489DB6}" srcOrd="0" destOrd="0" presId="urn:microsoft.com/office/officeart/2005/8/layout/default#7"/>
    <dgm:cxn modelId="{E263BE8E-DF81-4112-8242-B77D642FF917}" srcId="{F2F13725-D574-4667-8620-68DE76D3F16E}" destId="{5F2B2C0E-BADD-45E5-822E-61B856ECE7A4}" srcOrd="0" destOrd="0" parTransId="{9C4740A1-7133-4C46-97F2-5C0E7B42E417}" sibTransId="{63AD7C8D-D17C-4EEC-8D68-A9DAAE16799F}"/>
    <dgm:cxn modelId="{BF752F40-77A9-4CC5-AC58-DA9E5A197FB8}" srcId="{F2F13725-D574-4667-8620-68DE76D3F16E}" destId="{43F0C45C-08DC-4508-AAE4-CA733546B6AE}" srcOrd="3" destOrd="0" parTransId="{A247B8A5-184C-4381-B699-E82D9B5FA5A2}" sibTransId="{F41D9171-9B52-4C84-AB79-4CBD5092AAEF}"/>
    <dgm:cxn modelId="{1E9B3DF5-9F55-4270-A4C4-5B0FB7CEE2E1}" type="presOf" srcId="{F2F13725-D574-4667-8620-68DE76D3F16E}" destId="{8F919824-FF4C-4633-AA2F-E34B7D380911}" srcOrd="0" destOrd="0" presId="urn:microsoft.com/office/officeart/2005/8/layout/default#7"/>
    <dgm:cxn modelId="{0F8CE68D-1899-4E7D-9CC8-11B88817438B}" type="presOf" srcId="{2ED82CC5-D025-4E9A-BC8A-771E09E2CE48}" destId="{432E2184-13A4-48A5-B038-A9686389DE5E}" srcOrd="0" destOrd="0" presId="urn:microsoft.com/office/officeart/2005/8/layout/default#7"/>
    <dgm:cxn modelId="{C2163576-007C-4670-B3E0-9B2906E6985E}" type="presParOf" srcId="{8F919824-FF4C-4633-AA2F-E34B7D380911}" destId="{BEEF8E45-7701-4E67-9CDC-F1944C15068A}" srcOrd="0" destOrd="0" presId="urn:microsoft.com/office/officeart/2005/8/layout/default#7"/>
    <dgm:cxn modelId="{C3617721-7E26-431F-853D-A56E4F494AF7}" type="presParOf" srcId="{8F919824-FF4C-4633-AA2F-E34B7D380911}" destId="{6ADFB73E-82A1-4DF9-8776-C3C3BA32CB0A}" srcOrd="1" destOrd="0" presId="urn:microsoft.com/office/officeart/2005/8/layout/default#7"/>
    <dgm:cxn modelId="{06B99293-8379-4E3E-A86D-15FB1F8B134F}" type="presParOf" srcId="{8F919824-FF4C-4633-AA2F-E34B7D380911}" destId="{5157EAE3-112F-4128-BA1D-BF32A8FEF60A}" srcOrd="2" destOrd="0" presId="urn:microsoft.com/office/officeart/2005/8/layout/default#7"/>
    <dgm:cxn modelId="{16C9B951-905F-4882-9AE2-1745865305FB}" type="presParOf" srcId="{8F919824-FF4C-4633-AA2F-E34B7D380911}" destId="{85F2330F-82F8-45B0-94C7-4A385EB17457}" srcOrd="3" destOrd="0" presId="urn:microsoft.com/office/officeart/2005/8/layout/default#7"/>
    <dgm:cxn modelId="{E1F98629-F366-4C02-A547-890493191033}" type="presParOf" srcId="{8F919824-FF4C-4633-AA2F-E34B7D380911}" destId="{432E2184-13A4-48A5-B038-A9686389DE5E}" srcOrd="4" destOrd="0" presId="urn:microsoft.com/office/officeart/2005/8/layout/default#7"/>
    <dgm:cxn modelId="{E950722C-D5FE-458D-9CE4-D4E14DC23EF7}" type="presParOf" srcId="{8F919824-FF4C-4633-AA2F-E34B7D380911}" destId="{91229683-B7CB-44F7-8BEE-F7954080B84A}" srcOrd="5" destOrd="0" presId="urn:microsoft.com/office/officeart/2005/8/layout/default#7"/>
    <dgm:cxn modelId="{7BF7CB12-F1AD-43A7-8EFA-4FC7974C738A}" type="presParOf" srcId="{8F919824-FF4C-4633-AA2F-E34B7D380911}" destId="{458B84DD-9DD5-4851-A311-2C84D257F743}" srcOrd="6" destOrd="0" presId="urn:microsoft.com/office/officeart/2005/8/layout/default#7"/>
    <dgm:cxn modelId="{E2723F3B-7BE9-4A1B-9529-34DD3B6C9B22}" type="presParOf" srcId="{8F919824-FF4C-4633-AA2F-E34B7D380911}" destId="{CD45B108-5703-4022-84E0-39504E34DF46}" srcOrd="7" destOrd="0" presId="urn:microsoft.com/office/officeart/2005/8/layout/default#7"/>
    <dgm:cxn modelId="{E7150340-4ACE-444B-90EB-E975D3030B5E}" type="presParOf" srcId="{8F919824-FF4C-4633-AA2F-E34B7D380911}" destId="{D8009E39-3AD4-43FC-A06C-4A9E6C489DB6}" srcOrd="8" destOrd="0" presId="urn:microsoft.com/office/officeart/2005/8/layout/default#7"/>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69A203C-4F45-43B3-9F5B-B5078F27418C}" type="doc">
      <dgm:prSet loTypeId="urn:microsoft.com/office/officeart/2005/8/layout/vList2#2" loCatId="list" qsTypeId="urn:microsoft.com/office/officeart/2005/8/quickstyle/simple1#5" qsCatId="simple" csTypeId="urn:microsoft.com/office/officeart/2005/8/colors/accent1_3#2" csCatId="accent1" phldr="1"/>
      <dgm:spPr/>
      <dgm:t>
        <a:bodyPr/>
        <a:lstStyle/>
        <a:p>
          <a:endParaRPr lang="es-MX"/>
        </a:p>
      </dgm:t>
    </dgm:pt>
    <dgm:pt modelId="{6A0C11EA-7D59-47DA-AF5F-9CE10476EC9C}">
      <dgm:prSet phldrT="[Texto]"/>
      <dgm:spPr/>
      <dgm:t>
        <a:bodyPr/>
        <a:lstStyle/>
        <a:p>
          <a:r>
            <a:rPr lang="es-MX" dirty="0"/>
            <a:t>Efectos</a:t>
          </a:r>
        </a:p>
      </dgm:t>
    </dgm:pt>
    <dgm:pt modelId="{A9CA7B24-AEA8-4980-A380-E3D2F7345ABA}" type="parTrans" cxnId="{D2BF6BD6-E8E1-49E6-8FCA-FEC08A1C60A2}">
      <dgm:prSet/>
      <dgm:spPr/>
      <dgm:t>
        <a:bodyPr/>
        <a:lstStyle/>
        <a:p>
          <a:endParaRPr lang="es-MX"/>
        </a:p>
      </dgm:t>
    </dgm:pt>
    <dgm:pt modelId="{C5F4119C-7393-43CD-B64D-6BA13130C61A}" type="sibTrans" cxnId="{D2BF6BD6-E8E1-49E6-8FCA-FEC08A1C60A2}">
      <dgm:prSet/>
      <dgm:spPr/>
      <dgm:t>
        <a:bodyPr/>
        <a:lstStyle/>
        <a:p>
          <a:endParaRPr lang="es-MX"/>
        </a:p>
      </dgm:t>
    </dgm:pt>
    <dgm:pt modelId="{DFA87A48-E830-4F92-A599-6699ACECF221}">
      <dgm:prSet phldrT="[Texto]"/>
      <dgm:spPr/>
      <dgm:t>
        <a:bodyPr/>
        <a:lstStyle/>
        <a:p>
          <a:r>
            <a:rPr lang="es-MX" dirty="0"/>
            <a:t>Confirmar, modificar o revocar el acto impugnado.</a:t>
          </a:r>
        </a:p>
      </dgm:t>
    </dgm:pt>
    <dgm:pt modelId="{62CD3404-E1B4-47BE-946A-6D52FF490519}" type="parTrans" cxnId="{9C337D02-2CDB-4F50-92E1-EC761FFD80C9}">
      <dgm:prSet/>
      <dgm:spPr/>
      <dgm:t>
        <a:bodyPr/>
        <a:lstStyle/>
        <a:p>
          <a:endParaRPr lang="es-MX"/>
        </a:p>
      </dgm:t>
    </dgm:pt>
    <dgm:pt modelId="{DA1A2F2A-0EB1-4C68-9624-85269A4F3EEF}" type="sibTrans" cxnId="{9C337D02-2CDB-4F50-92E1-EC761FFD80C9}">
      <dgm:prSet/>
      <dgm:spPr/>
      <dgm:t>
        <a:bodyPr/>
        <a:lstStyle/>
        <a:p>
          <a:endParaRPr lang="es-MX"/>
        </a:p>
      </dgm:t>
    </dgm:pt>
    <dgm:pt modelId="{B507E510-733E-480E-B180-92FBB635681E}">
      <dgm:prSet phldrT="[Texto]"/>
      <dgm:spPr/>
      <dgm:t>
        <a:bodyPr/>
        <a:lstStyle/>
        <a:p>
          <a:r>
            <a:rPr lang="es-MX" dirty="0"/>
            <a:t> No interposición por desechamiento o improcedencia</a:t>
          </a:r>
        </a:p>
      </dgm:t>
    </dgm:pt>
    <dgm:pt modelId="{AD433621-8F58-4618-B7AB-B8E47FFCCD11}" type="parTrans" cxnId="{62651FDA-285B-446A-94C2-2A0C923BFE21}">
      <dgm:prSet/>
      <dgm:spPr/>
      <dgm:t>
        <a:bodyPr/>
        <a:lstStyle/>
        <a:p>
          <a:endParaRPr lang="es-MX"/>
        </a:p>
      </dgm:t>
    </dgm:pt>
    <dgm:pt modelId="{DC41AE1D-CAD6-44E7-970E-125FFB26914E}" type="sibTrans" cxnId="{62651FDA-285B-446A-94C2-2A0C923BFE21}">
      <dgm:prSet/>
      <dgm:spPr/>
      <dgm:t>
        <a:bodyPr/>
        <a:lstStyle/>
        <a:p>
          <a:endParaRPr lang="es-MX"/>
        </a:p>
      </dgm:t>
    </dgm:pt>
    <dgm:pt modelId="{301AB241-A06C-4712-8148-7E319A14AFF8}">
      <dgm:prSet phldrT="[Texto]"/>
      <dgm:spPr/>
      <dgm:t>
        <a:bodyPr/>
        <a:lstStyle/>
        <a:p>
          <a:pPr algn="just"/>
          <a:r>
            <a:rPr lang="es-MX" dirty="0"/>
            <a:t>No se pude volver a presentar un recurso desechado o declarado improcedente, aún cuando no se haya vencido el plazo para su interposición, con excepción de aquel que sea presentado ante un órgano distinto al que realizó el acto, incurrió en la omisión o emitió la resolución recurrida, siempre que se encuentre dentro del plazo correspondiente.</a:t>
          </a:r>
        </a:p>
      </dgm:t>
    </dgm:pt>
    <dgm:pt modelId="{C2703339-445B-43E2-AC5E-AA6BAD4A84D3}" type="parTrans" cxnId="{C9D67D33-D4B6-4425-B690-574794412856}">
      <dgm:prSet/>
      <dgm:spPr/>
      <dgm:t>
        <a:bodyPr/>
        <a:lstStyle/>
        <a:p>
          <a:endParaRPr lang="es-MX"/>
        </a:p>
      </dgm:t>
    </dgm:pt>
    <dgm:pt modelId="{BBFC31A6-D022-4181-9768-F89F4C50A41C}" type="sibTrans" cxnId="{C9D67D33-D4B6-4425-B690-574794412856}">
      <dgm:prSet/>
      <dgm:spPr/>
      <dgm:t>
        <a:bodyPr/>
        <a:lstStyle/>
        <a:p>
          <a:endParaRPr lang="es-MX"/>
        </a:p>
      </dgm:t>
    </dgm:pt>
    <dgm:pt modelId="{A3C93AFF-448C-49AD-9FD9-12235F98BE12}">
      <dgm:prSet/>
      <dgm:spPr/>
      <dgm:t>
        <a:bodyPr/>
        <a:lstStyle/>
        <a:p>
          <a:pPr algn="just"/>
          <a:r>
            <a:rPr lang="es-MX" dirty="0"/>
            <a:t>Inelegibilidad o falta de alguno de los requisitos constitucionales y legales de candidaturas</a:t>
          </a:r>
        </a:p>
      </dgm:t>
    </dgm:pt>
    <dgm:pt modelId="{B2A13226-BB2E-48CF-8E64-F86D38D41B93}" type="parTrans" cxnId="{C1856EF8-BB82-47BF-A123-FBB490BBD692}">
      <dgm:prSet/>
      <dgm:spPr/>
      <dgm:t>
        <a:bodyPr/>
        <a:lstStyle/>
        <a:p>
          <a:endParaRPr lang="es-MX"/>
        </a:p>
      </dgm:t>
    </dgm:pt>
    <dgm:pt modelId="{EE85943D-1BAF-481E-A0AA-482F0662F643}" type="sibTrans" cxnId="{C1856EF8-BB82-47BF-A123-FBB490BBD692}">
      <dgm:prSet/>
      <dgm:spPr/>
      <dgm:t>
        <a:bodyPr/>
        <a:lstStyle/>
        <a:p>
          <a:endParaRPr lang="es-MX"/>
        </a:p>
      </dgm:t>
    </dgm:pt>
    <dgm:pt modelId="{3DDB9A8F-16CC-4513-8663-B6F505DAAA00}">
      <dgm:prSet/>
      <dgm:spPr/>
      <dgm:t>
        <a:bodyPr/>
        <a:lstStyle/>
        <a:p>
          <a:pPr algn="just"/>
          <a:r>
            <a:rPr lang="es-MX" dirty="0"/>
            <a:t>Si estas existen, deben hacerse dentro del plazo establecido por la  LMIMEEQ, contados a partir de que  los Consejos aprueben la resolución por la cual se concede el registro</a:t>
          </a:r>
        </a:p>
      </dgm:t>
    </dgm:pt>
    <dgm:pt modelId="{7F396870-81BB-4091-8A1D-7A37813EEF4C}" type="parTrans" cxnId="{66410DC1-E541-4ABA-B11A-FDEBE2679C58}">
      <dgm:prSet/>
      <dgm:spPr/>
      <dgm:t>
        <a:bodyPr/>
        <a:lstStyle/>
        <a:p>
          <a:endParaRPr lang="es-MX"/>
        </a:p>
      </dgm:t>
    </dgm:pt>
    <dgm:pt modelId="{9B3B38B4-6850-4F62-A599-542D15BCC45A}" type="sibTrans" cxnId="{66410DC1-E541-4ABA-B11A-FDEBE2679C58}">
      <dgm:prSet/>
      <dgm:spPr/>
      <dgm:t>
        <a:bodyPr/>
        <a:lstStyle/>
        <a:p>
          <a:endParaRPr lang="es-MX"/>
        </a:p>
      </dgm:t>
    </dgm:pt>
    <dgm:pt modelId="{CDF8E95F-461A-4082-AB1A-07F030C8A225}" type="pres">
      <dgm:prSet presAssocID="{869A203C-4F45-43B3-9F5B-B5078F27418C}" presName="linear" presStyleCnt="0">
        <dgm:presLayoutVars>
          <dgm:animLvl val="lvl"/>
          <dgm:resizeHandles val="exact"/>
        </dgm:presLayoutVars>
      </dgm:prSet>
      <dgm:spPr/>
      <dgm:t>
        <a:bodyPr/>
        <a:lstStyle/>
        <a:p>
          <a:endParaRPr lang="es-MX"/>
        </a:p>
      </dgm:t>
    </dgm:pt>
    <dgm:pt modelId="{C6663011-29C4-432A-91FF-A2E5DDF40CD7}" type="pres">
      <dgm:prSet presAssocID="{6A0C11EA-7D59-47DA-AF5F-9CE10476EC9C}" presName="parentText" presStyleLbl="node1" presStyleIdx="0" presStyleCnt="3">
        <dgm:presLayoutVars>
          <dgm:chMax val="0"/>
          <dgm:bulletEnabled val="1"/>
        </dgm:presLayoutVars>
      </dgm:prSet>
      <dgm:spPr/>
      <dgm:t>
        <a:bodyPr/>
        <a:lstStyle/>
        <a:p>
          <a:endParaRPr lang="es-MX"/>
        </a:p>
      </dgm:t>
    </dgm:pt>
    <dgm:pt modelId="{22F61D8F-7D6A-40EC-AAFA-F3DF86FB538B}" type="pres">
      <dgm:prSet presAssocID="{6A0C11EA-7D59-47DA-AF5F-9CE10476EC9C}" presName="childText" presStyleLbl="revTx" presStyleIdx="0" presStyleCnt="3">
        <dgm:presLayoutVars>
          <dgm:bulletEnabled val="1"/>
        </dgm:presLayoutVars>
      </dgm:prSet>
      <dgm:spPr/>
      <dgm:t>
        <a:bodyPr/>
        <a:lstStyle/>
        <a:p>
          <a:endParaRPr lang="es-MX"/>
        </a:p>
      </dgm:t>
    </dgm:pt>
    <dgm:pt modelId="{A7605F15-EB1E-4E44-B930-DE07D46557D7}" type="pres">
      <dgm:prSet presAssocID="{B507E510-733E-480E-B180-92FBB635681E}" presName="parentText" presStyleLbl="node1" presStyleIdx="1" presStyleCnt="3">
        <dgm:presLayoutVars>
          <dgm:chMax val="0"/>
          <dgm:bulletEnabled val="1"/>
        </dgm:presLayoutVars>
      </dgm:prSet>
      <dgm:spPr/>
      <dgm:t>
        <a:bodyPr/>
        <a:lstStyle/>
        <a:p>
          <a:endParaRPr lang="es-MX"/>
        </a:p>
      </dgm:t>
    </dgm:pt>
    <dgm:pt modelId="{7F14E946-DEF8-45BB-AAA4-38021CF5C2A4}" type="pres">
      <dgm:prSet presAssocID="{B507E510-733E-480E-B180-92FBB635681E}" presName="childText" presStyleLbl="revTx" presStyleIdx="1" presStyleCnt="3">
        <dgm:presLayoutVars>
          <dgm:bulletEnabled val="1"/>
        </dgm:presLayoutVars>
      </dgm:prSet>
      <dgm:spPr/>
      <dgm:t>
        <a:bodyPr/>
        <a:lstStyle/>
        <a:p>
          <a:endParaRPr lang="es-MX"/>
        </a:p>
      </dgm:t>
    </dgm:pt>
    <dgm:pt modelId="{AB5D8B46-0BA0-4564-9A2A-26D659E107BF}" type="pres">
      <dgm:prSet presAssocID="{A3C93AFF-448C-49AD-9FD9-12235F98BE12}" presName="parentText" presStyleLbl="node1" presStyleIdx="2" presStyleCnt="3">
        <dgm:presLayoutVars>
          <dgm:chMax val="0"/>
          <dgm:bulletEnabled val="1"/>
        </dgm:presLayoutVars>
      </dgm:prSet>
      <dgm:spPr/>
      <dgm:t>
        <a:bodyPr/>
        <a:lstStyle/>
        <a:p>
          <a:endParaRPr lang="es-MX"/>
        </a:p>
      </dgm:t>
    </dgm:pt>
    <dgm:pt modelId="{2D7D5071-7667-4506-81DB-732134F05794}" type="pres">
      <dgm:prSet presAssocID="{A3C93AFF-448C-49AD-9FD9-12235F98BE12}" presName="childText" presStyleLbl="revTx" presStyleIdx="2" presStyleCnt="3">
        <dgm:presLayoutVars>
          <dgm:bulletEnabled val="1"/>
        </dgm:presLayoutVars>
      </dgm:prSet>
      <dgm:spPr/>
      <dgm:t>
        <a:bodyPr/>
        <a:lstStyle/>
        <a:p>
          <a:endParaRPr lang="es-MX"/>
        </a:p>
      </dgm:t>
    </dgm:pt>
  </dgm:ptLst>
  <dgm:cxnLst>
    <dgm:cxn modelId="{8A7C611C-C427-43A5-944A-F859E4658F24}" type="presOf" srcId="{A3C93AFF-448C-49AD-9FD9-12235F98BE12}" destId="{AB5D8B46-0BA0-4564-9A2A-26D659E107BF}" srcOrd="0" destOrd="0" presId="urn:microsoft.com/office/officeart/2005/8/layout/vList2#2"/>
    <dgm:cxn modelId="{C1856EF8-BB82-47BF-A123-FBB490BBD692}" srcId="{869A203C-4F45-43B3-9F5B-B5078F27418C}" destId="{A3C93AFF-448C-49AD-9FD9-12235F98BE12}" srcOrd="2" destOrd="0" parTransId="{B2A13226-BB2E-48CF-8E64-F86D38D41B93}" sibTransId="{EE85943D-1BAF-481E-A0AA-482F0662F643}"/>
    <dgm:cxn modelId="{CD57E5D1-254A-468A-B3EE-CB30C315E6AA}" type="presOf" srcId="{B507E510-733E-480E-B180-92FBB635681E}" destId="{A7605F15-EB1E-4E44-B930-DE07D46557D7}" srcOrd="0" destOrd="0" presId="urn:microsoft.com/office/officeart/2005/8/layout/vList2#2"/>
    <dgm:cxn modelId="{163A19DB-74F8-407B-8AE3-C7408FE642D1}" type="presOf" srcId="{6A0C11EA-7D59-47DA-AF5F-9CE10476EC9C}" destId="{C6663011-29C4-432A-91FF-A2E5DDF40CD7}" srcOrd="0" destOrd="0" presId="urn:microsoft.com/office/officeart/2005/8/layout/vList2#2"/>
    <dgm:cxn modelId="{C0ADABFF-5C9A-4AA5-8A97-80DCFB81E93E}" type="presOf" srcId="{301AB241-A06C-4712-8148-7E319A14AFF8}" destId="{7F14E946-DEF8-45BB-AAA4-38021CF5C2A4}" srcOrd="0" destOrd="0" presId="urn:microsoft.com/office/officeart/2005/8/layout/vList2#2"/>
    <dgm:cxn modelId="{B1835CEF-17D9-448D-B2E9-37BCF3AF647A}" type="presOf" srcId="{869A203C-4F45-43B3-9F5B-B5078F27418C}" destId="{CDF8E95F-461A-4082-AB1A-07F030C8A225}" srcOrd="0" destOrd="0" presId="urn:microsoft.com/office/officeart/2005/8/layout/vList2#2"/>
    <dgm:cxn modelId="{D2BF6BD6-E8E1-49E6-8FCA-FEC08A1C60A2}" srcId="{869A203C-4F45-43B3-9F5B-B5078F27418C}" destId="{6A0C11EA-7D59-47DA-AF5F-9CE10476EC9C}" srcOrd="0" destOrd="0" parTransId="{A9CA7B24-AEA8-4980-A380-E3D2F7345ABA}" sibTransId="{C5F4119C-7393-43CD-B64D-6BA13130C61A}"/>
    <dgm:cxn modelId="{8D603035-0A50-4D55-A6C2-055EFCFD13EE}" type="presOf" srcId="{DFA87A48-E830-4F92-A599-6699ACECF221}" destId="{22F61D8F-7D6A-40EC-AAFA-F3DF86FB538B}" srcOrd="0" destOrd="0" presId="urn:microsoft.com/office/officeart/2005/8/layout/vList2#2"/>
    <dgm:cxn modelId="{A7948D46-5B8C-491D-B996-8954C8FD258D}" type="presOf" srcId="{3DDB9A8F-16CC-4513-8663-B6F505DAAA00}" destId="{2D7D5071-7667-4506-81DB-732134F05794}" srcOrd="0" destOrd="0" presId="urn:microsoft.com/office/officeart/2005/8/layout/vList2#2"/>
    <dgm:cxn modelId="{62651FDA-285B-446A-94C2-2A0C923BFE21}" srcId="{869A203C-4F45-43B3-9F5B-B5078F27418C}" destId="{B507E510-733E-480E-B180-92FBB635681E}" srcOrd="1" destOrd="0" parTransId="{AD433621-8F58-4618-B7AB-B8E47FFCCD11}" sibTransId="{DC41AE1D-CAD6-44E7-970E-125FFB26914E}"/>
    <dgm:cxn modelId="{C9D67D33-D4B6-4425-B690-574794412856}" srcId="{B507E510-733E-480E-B180-92FBB635681E}" destId="{301AB241-A06C-4712-8148-7E319A14AFF8}" srcOrd="0" destOrd="0" parTransId="{C2703339-445B-43E2-AC5E-AA6BAD4A84D3}" sibTransId="{BBFC31A6-D022-4181-9768-F89F4C50A41C}"/>
    <dgm:cxn modelId="{9C337D02-2CDB-4F50-92E1-EC761FFD80C9}" srcId="{6A0C11EA-7D59-47DA-AF5F-9CE10476EC9C}" destId="{DFA87A48-E830-4F92-A599-6699ACECF221}" srcOrd="0" destOrd="0" parTransId="{62CD3404-E1B4-47BE-946A-6D52FF490519}" sibTransId="{DA1A2F2A-0EB1-4C68-9624-85269A4F3EEF}"/>
    <dgm:cxn modelId="{66410DC1-E541-4ABA-B11A-FDEBE2679C58}" srcId="{A3C93AFF-448C-49AD-9FD9-12235F98BE12}" destId="{3DDB9A8F-16CC-4513-8663-B6F505DAAA00}" srcOrd="0" destOrd="0" parTransId="{7F396870-81BB-4091-8A1D-7A37813EEF4C}" sibTransId="{9B3B38B4-6850-4F62-A599-542D15BCC45A}"/>
    <dgm:cxn modelId="{E608E959-D911-40A1-B4BE-138CDFB3B198}" type="presParOf" srcId="{CDF8E95F-461A-4082-AB1A-07F030C8A225}" destId="{C6663011-29C4-432A-91FF-A2E5DDF40CD7}" srcOrd="0" destOrd="0" presId="urn:microsoft.com/office/officeart/2005/8/layout/vList2#2"/>
    <dgm:cxn modelId="{900CF7E3-35E5-4CF7-A4D2-64D056077A73}" type="presParOf" srcId="{CDF8E95F-461A-4082-AB1A-07F030C8A225}" destId="{22F61D8F-7D6A-40EC-AAFA-F3DF86FB538B}" srcOrd="1" destOrd="0" presId="urn:microsoft.com/office/officeart/2005/8/layout/vList2#2"/>
    <dgm:cxn modelId="{10E491AB-DEC4-4309-9AD9-C0D46F4682C8}" type="presParOf" srcId="{CDF8E95F-461A-4082-AB1A-07F030C8A225}" destId="{A7605F15-EB1E-4E44-B930-DE07D46557D7}" srcOrd="2" destOrd="0" presId="urn:microsoft.com/office/officeart/2005/8/layout/vList2#2"/>
    <dgm:cxn modelId="{62E9B61A-A063-4A55-BE0E-30A565CEF2BE}" type="presParOf" srcId="{CDF8E95F-461A-4082-AB1A-07F030C8A225}" destId="{7F14E946-DEF8-45BB-AAA4-38021CF5C2A4}" srcOrd="3" destOrd="0" presId="urn:microsoft.com/office/officeart/2005/8/layout/vList2#2"/>
    <dgm:cxn modelId="{2E47648D-B987-4CAD-B59B-44BD875D69C0}" type="presParOf" srcId="{CDF8E95F-461A-4082-AB1A-07F030C8A225}" destId="{AB5D8B46-0BA0-4564-9A2A-26D659E107BF}" srcOrd="4" destOrd="0" presId="urn:microsoft.com/office/officeart/2005/8/layout/vList2#2"/>
    <dgm:cxn modelId="{5D6CB10C-ECEE-4F8F-846E-2DA0319B63AF}" type="presParOf" srcId="{CDF8E95F-461A-4082-AB1A-07F030C8A225}" destId="{2D7D5071-7667-4506-81DB-732134F05794}" srcOrd="5" destOrd="0" presId="urn:microsoft.com/office/officeart/2005/8/layout/vList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0.xml><?xml version="1.0" encoding="utf-8"?>
<dgm:dataModel xmlns:dgm="http://schemas.openxmlformats.org/drawingml/2006/diagram" xmlns:a="http://schemas.openxmlformats.org/drawingml/2006/main">
  <dgm:ptLst>
    <dgm:pt modelId="{3DBFE673-4495-4BBC-B011-A8CB70C34B65}" type="doc">
      <dgm:prSet loTypeId="urn:microsoft.com/office/officeart/2005/8/layout/list1#17" loCatId="list" qsTypeId="urn:microsoft.com/office/officeart/2005/8/quickstyle/simple1#42" qsCatId="simple" csTypeId="urn:microsoft.com/office/officeart/2005/8/colors/accent1_2#38" csCatId="accent1" phldr="1"/>
      <dgm:spPr/>
      <dgm:t>
        <a:bodyPr/>
        <a:lstStyle/>
        <a:p>
          <a:endParaRPr lang="es-MX"/>
        </a:p>
      </dgm:t>
    </dgm:pt>
    <dgm:pt modelId="{61952DB8-FDE3-48C2-9E63-4EDB325016D1}">
      <dgm:prSet phldrT="[Texto]"/>
      <dgm:spPr/>
      <dgm:t>
        <a:bodyPr/>
        <a:lstStyle/>
        <a:p>
          <a:r>
            <a:rPr lang="es-MX" dirty="0"/>
            <a:t>Naturaleza jurídica</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Particularidades</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federal, que tiene por efecto confirmar, modificar o revocar el acto o resolución que se impugna y, en su caso, restituir a quien promueve en el uso y goce del derecho político-electoral </a:t>
          </a:r>
          <a:r>
            <a:rPr lang="es-MX" dirty="0"/>
            <a:t>violado (LGSMIME 84).</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4 días para su interposición (</a:t>
          </a:r>
          <a:r>
            <a:rPr lang="es-MX" dirty="0"/>
            <a:t>LGSMIME 7 y 8).</a:t>
          </a:r>
          <a:r>
            <a:rPr lang="es-ES" dirty="0"/>
            <a:t> </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La parte actora debe agotar las instancias previas para estar en condiciones de ejercer el derecho político–electoral presuntamente violado, en la forma y en los plazos de ley (LGSMIME 80.2).</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A3F57802-E3FB-4D69-BE05-1B982031E205}">
      <dgm:prSet/>
      <dgm:spPr/>
      <dgm:t>
        <a:bodyPr/>
        <a:lstStyle/>
        <a:p>
          <a:pPr algn="just"/>
          <a:r>
            <a:rPr lang="es-ES" b="0" dirty="0"/>
            <a:t>En los casos en que se considere que los actos o resoluciones del partido político al que está afiliado violan alguno de sus derechos político-electorales, quien promueve deberá agotar las instancias previstas en las normas internas del </a:t>
          </a:r>
          <a:r>
            <a:rPr lang="es-MX" b="0" dirty="0"/>
            <a:t>partido de que se trate, salvo que los órganos partidistas competentes no </a:t>
          </a:r>
          <a:r>
            <a:rPr lang="es-ES" b="0" dirty="0"/>
            <a:t>estuvieren integrados e instalados previo a los hechos litigiosos (LGSMIME 80.3).</a:t>
          </a:r>
          <a:endParaRPr lang="es-MX" b="0" dirty="0"/>
        </a:p>
      </dgm:t>
    </dgm:pt>
    <dgm:pt modelId="{19105F07-7180-439A-9EDE-AF7593C0C7F0}" type="parTrans" cxnId="{28A1E2A5-3C95-4772-A6BA-07C5B91B574F}">
      <dgm:prSet/>
      <dgm:spPr/>
      <dgm:t>
        <a:bodyPr/>
        <a:lstStyle/>
        <a:p>
          <a:endParaRPr lang="es-MX"/>
        </a:p>
      </dgm:t>
    </dgm:pt>
    <dgm:pt modelId="{11336921-9300-4416-A9B1-801B1882DD14}" type="sibTrans" cxnId="{28A1E2A5-3C95-4772-A6BA-07C5B91B574F}">
      <dgm:prSet/>
      <dgm:spPr/>
      <dgm:t>
        <a:bodyPr/>
        <a:lstStyle/>
        <a:p>
          <a:endParaRPr lang="es-MX"/>
        </a:p>
      </dgm:t>
    </dgm:pt>
    <dgm:pt modelId="{95C59010-54CE-432D-98A8-BC45A6FBFEC8}">
      <dgm:prSet/>
      <dgm:spPr/>
      <dgm:t>
        <a:bodyPr/>
        <a:lstStyle/>
        <a:p>
          <a:pPr algn="just"/>
          <a:r>
            <a:rPr lang="es-ES" b="0" dirty="0"/>
            <a:t>La persona afectada puede acudir, per saltum, directamente ante las autoridades jurisdiccionales, cuando el agotamiento de la cadena impugnativa pueda traducirse en una merma al derecho tutelado (Jurisprudencia 09/2007 del TEPJF).</a:t>
          </a:r>
          <a:endParaRPr lang="es-MX" b="0" dirty="0"/>
        </a:p>
      </dgm:t>
    </dgm:pt>
    <dgm:pt modelId="{229DDF24-FA53-444E-8E80-612423168C28}" type="parTrans" cxnId="{8CC7F3FD-44A3-4302-9888-5A37ADA9BA74}">
      <dgm:prSet/>
      <dgm:spPr/>
      <dgm:t>
        <a:bodyPr/>
        <a:lstStyle/>
        <a:p>
          <a:endParaRPr lang="es-MX"/>
        </a:p>
      </dgm:t>
    </dgm:pt>
    <dgm:pt modelId="{A0A9851B-AB40-455A-891F-08D1C48D2CF0}" type="sibTrans" cxnId="{8CC7F3FD-44A3-4302-9888-5A37ADA9BA74}">
      <dgm:prSet/>
      <dgm:spPr/>
      <dgm:t>
        <a:bodyPr/>
        <a:lstStyle/>
        <a:p>
          <a:endParaRPr lang="es-MX"/>
        </a:p>
      </dgm:t>
    </dgm:pt>
    <dgm:pt modelId="{E4AC6E43-BC36-4F14-8B5E-91AF4540177D}">
      <dgm:prSet/>
      <dgm:spPr/>
      <dgm:t>
        <a:bodyPr/>
        <a:lstStyle/>
        <a:p>
          <a:pPr algn="just"/>
          <a:r>
            <a:rPr lang="es-MX" b="1" dirty="0"/>
            <a:t>Trámite establecido en los artículos 17 y 18 de la LGSMIME.</a:t>
          </a:r>
          <a:endParaRPr lang="es-MX" b="0" dirty="0"/>
        </a:p>
      </dgm:t>
    </dgm:pt>
    <dgm:pt modelId="{EADF4094-6D16-4527-9E04-ECD7925BC812}" type="parTrans" cxnId="{4855716B-60E8-494D-B31E-14FE9DCB1638}">
      <dgm:prSet/>
      <dgm:spPr/>
    </dgm:pt>
    <dgm:pt modelId="{3AE3C280-CD28-4A2D-8BB0-D6E231B80FA5}" type="sibTrans" cxnId="{4855716B-60E8-494D-B31E-14FE9DCB1638}">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8CC7F3FD-44A3-4302-9888-5A37ADA9BA74}" srcId="{3EACDF54-BBA5-4E3C-831E-4C993EAF1F07}" destId="{95C59010-54CE-432D-98A8-BC45A6FBFEC8}" srcOrd="2" destOrd="0" parTransId="{229DDF24-FA53-444E-8E80-612423168C28}" sibTransId="{A0A9851B-AB40-455A-891F-08D1C48D2CF0}"/>
    <dgm:cxn modelId="{960A3597-E093-40D0-8AFE-C7848B5E3DBC}" type="presOf" srcId="{125D488A-AF58-4A9F-95C9-F96F55A421FF}" destId="{591621DC-6DF6-4AEF-9FD7-B1B758689010}" srcOrd="0" destOrd="0" presId="urn:microsoft.com/office/officeart/2005/8/layout/list1#17"/>
    <dgm:cxn modelId="{9821739C-17E9-48F5-84DA-DF7836169E25}" type="presOf" srcId="{3DBFE673-4495-4BBC-B011-A8CB70C34B65}" destId="{6E084A43-6A03-4477-A873-4392D0317043}" srcOrd="0" destOrd="0" presId="urn:microsoft.com/office/officeart/2005/8/layout/list1#17"/>
    <dgm:cxn modelId="{6FC42433-D21B-45C1-8EDF-07316D79B193}" type="presOf" srcId="{A3F57802-E3FB-4D69-BE05-1B982031E205}" destId="{980732E3-474F-4169-9ED3-B33E744E10A5}" srcOrd="0" destOrd="1" presId="urn:microsoft.com/office/officeart/2005/8/layout/list1#17"/>
    <dgm:cxn modelId="{9C073C61-798F-46FC-A6B6-AD34ED0DC7C2}" srcId="{3DBFE673-4495-4BBC-B011-A8CB70C34B65}" destId="{61952DB8-FDE3-48C2-9E63-4EDB325016D1}" srcOrd="0" destOrd="0" parTransId="{665C5B29-DBA5-4674-96D0-5803EEF0B5A5}" sibTransId="{E3FF49F3-FD5B-4D82-BF2C-1350D2CBC74B}"/>
    <dgm:cxn modelId="{70B3C33E-3972-48C6-A131-A32A5E31716B}" type="presOf" srcId="{3EACDF54-BBA5-4E3C-831E-4C993EAF1F07}" destId="{2CF4CB2C-D1BC-4BD0-B36D-86E79356A1C8}" srcOrd="1" destOrd="0" presId="urn:microsoft.com/office/officeart/2005/8/layout/list1#17"/>
    <dgm:cxn modelId="{01D5258E-5FE4-4487-BFB5-E507103E0189}" srcId="{47BA15B1-4302-4DFB-97F0-22E55B831B67}" destId="{125D488A-AF58-4A9F-95C9-F96F55A421FF}" srcOrd="0" destOrd="0" parTransId="{7C34A458-65EB-4CBE-8C67-3CCCE5492AFB}" sibTransId="{5AB77C44-32A4-45EC-B677-E4B9FE55FB35}"/>
    <dgm:cxn modelId="{44CE404A-979C-4C56-A67A-8504CBF705DB}" type="presOf" srcId="{47BA15B1-4302-4DFB-97F0-22E55B831B67}" destId="{98B0D70A-6319-442F-8F6A-0BE56CEA0016}" srcOrd="0" destOrd="0" presId="urn:microsoft.com/office/officeart/2005/8/layout/list1#17"/>
    <dgm:cxn modelId="{CB670EDB-A298-4AC6-B32A-E2EC740E35E4}" srcId="{3DBFE673-4495-4BBC-B011-A8CB70C34B65}" destId="{47BA15B1-4302-4DFB-97F0-22E55B831B67}" srcOrd="1" destOrd="0" parTransId="{BF98A34A-9A7C-4552-B60C-25404E0D953D}" sibTransId="{50F00DC0-D0AD-46D3-81CA-DEB8CD245791}"/>
    <dgm:cxn modelId="{8287567D-2008-4A36-85EB-1A9AC0DEF715}" type="presOf" srcId="{47BA15B1-4302-4DFB-97F0-22E55B831B67}" destId="{12A490E7-9D1B-4B37-9AA4-B8D82661747C}" srcOrd="1" destOrd="0" presId="urn:microsoft.com/office/officeart/2005/8/layout/list1#17"/>
    <dgm:cxn modelId="{996C516F-97AF-4E04-88AD-1C49D3CB14D5}" type="presOf" srcId="{61952DB8-FDE3-48C2-9E63-4EDB325016D1}" destId="{159CE6B5-EA23-41C2-9C20-4CCC336051CA}" srcOrd="1" destOrd="0" presId="urn:microsoft.com/office/officeart/2005/8/layout/list1#17"/>
    <dgm:cxn modelId="{FC14F757-C493-4467-B7E8-307471E3744E}" type="presOf" srcId="{E4AC6E43-BC36-4F14-8B5E-91AF4540177D}" destId="{980732E3-474F-4169-9ED3-B33E744E10A5}" srcOrd="0" destOrd="3" presId="urn:microsoft.com/office/officeart/2005/8/layout/list1#17"/>
    <dgm:cxn modelId="{5333828D-E976-4290-B922-6518772674A3}" type="presOf" srcId="{22E43056-F98B-4AD5-8E8A-BE367EA4ED7E}" destId="{980732E3-474F-4169-9ED3-B33E744E10A5}" srcOrd="0" destOrd="0" presId="urn:microsoft.com/office/officeart/2005/8/layout/list1#17"/>
    <dgm:cxn modelId="{3DDBED9E-F636-4E30-8425-500CA8DFC618}" type="presOf" srcId="{3EACDF54-BBA5-4E3C-831E-4C993EAF1F07}" destId="{F5B9176D-3135-4AA3-A685-65CF15AB6303}" srcOrd="0" destOrd="0" presId="urn:microsoft.com/office/officeart/2005/8/layout/list1#17"/>
    <dgm:cxn modelId="{4855716B-60E8-494D-B31E-14FE9DCB1638}" srcId="{3EACDF54-BBA5-4E3C-831E-4C993EAF1F07}" destId="{E4AC6E43-BC36-4F14-8B5E-91AF4540177D}" srcOrd="3" destOrd="0" parTransId="{EADF4094-6D16-4527-9E04-ECD7925BC812}" sibTransId="{3AE3C280-CD28-4A2D-8BB0-D6E231B80FA5}"/>
    <dgm:cxn modelId="{98B329BA-B299-4C85-9A03-CDE1F1F0AF80}" srcId="{3DBFE673-4495-4BBC-B011-A8CB70C34B65}" destId="{3EACDF54-BBA5-4E3C-831E-4C993EAF1F07}" srcOrd="2" destOrd="0" parTransId="{392D5A66-C69A-4235-8F74-AC559CF0986E}" sibTransId="{B52B5E59-A326-4CE3-A72F-014A9F762630}"/>
    <dgm:cxn modelId="{28A1E2A5-3C95-4772-A6BA-07C5B91B574F}" srcId="{3EACDF54-BBA5-4E3C-831E-4C993EAF1F07}" destId="{A3F57802-E3FB-4D69-BE05-1B982031E205}" srcOrd="1" destOrd="0" parTransId="{19105F07-7180-439A-9EDE-AF7593C0C7F0}" sibTransId="{11336921-9300-4416-A9B1-801B1882DD14}"/>
    <dgm:cxn modelId="{F7989D81-FA8C-4210-BDF3-D708B208FB1E}" type="presOf" srcId="{61952DB8-FDE3-48C2-9E63-4EDB325016D1}" destId="{9CDD4638-C22A-4BF0-B5C2-F0B320223BF5}" srcOrd="0" destOrd="0" presId="urn:microsoft.com/office/officeart/2005/8/layout/list1#17"/>
    <dgm:cxn modelId="{CFBCA3EC-2F95-4093-9AAE-5F303F919898}" srcId="{61952DB8-FDE3-48C2-9E63-4EDB325016D1}" destId="{CAEA622E-E6EB-45AC-994E-DD31484BC0E6}" srcOrd="0" destOrd="0" parTransId="{E85BD5F2-7886-43DB-A345-7CF58C9E4CA7}" sibTransId="{CE528ED1-617F-4EC9-BDC4-03E8D380529F}"/>
    <dgm:cxn modelId="{3766ACC8-CA0E-4DFD-AAD1-1B4A00EE8FDB}" type="presOf" srcId="{95C59010-54CE-432D-98A8-BC45A6FBFEC8}" destId="{980732E3-474F-4169-9ED3-B33E744E10A5}" srcOrd="0" destOrd="2" presId="urn:microsoft.com/office/officeart/2005/8/layout/list1#17"/>
    <dgm:cxn modelId="{3D39DDE2-2A39-43A2-B99B-9C5DF152D7BE}" type="presOf" srcId="{CAEA622E-E6EB-45AC-994E-DD31484BC0E6}" destId="{533D4C02-44E2-40B7-B392-BA31083D102D}" srcOrd="0" destOrd="0" presId="urn:microsoft.com/office/officeart/2005/8/layout/list1#17"/>
    <dgm:cxn modelId="{846611A5-CC79-418F-AC93-FD03E2D69639}" srcId="{3EACDF54-BBA5-4E3C-831E-4C993EAF1F07}" destId="{22E43056-F98B-4AD5-8E8A-BE367EA4ED7E}" srcOrd="0" destOrd="0" parTransId="{96BCDF25-CFEA-411B-B02C-25380C27031A}" sibTransId="{E9070493-F093-4415-967D-04B9484CF4AE}"/>
    <dgm:cxn modelId="{2B0F2BA2-5774-4F45-A017-B1AB2BF56757}" type="presParOf" srcId="{6E084A43-6A03-4477-A873-4392D0317043}" destId="{D3CA2889-E519-44B2-9151-6B5FC46F6C70}" srcOrd="0" destOrd="0" presId="urn:microsoft.com/office/officeart/2005/8/layout/list1#17"/>
    <dgm:cxn modelId="{11B54C42-2DE9-4449-9799-AB288E6726A9}" type="presParOf" srcId="{D3CA2889-E519-44B2-9151-6B5FC46F6C70}" destId="{9CDD4638-C22A-4BF0-B5C2-F0B320223BF5}" srcOrd="0" destOrd="0" presId="urn:microsoft.com/office/officeart/2005/8/layout/list1#17"/>
    <dgm:cxn modelId="{6F8A266A-6CA7-46F0-AAD4-FA5322E03CF6}" type="presParOf" srcId="{D3CA2889-E519-44B2-9151-6B5FC46F6C70}" destId="{159CE6B5-EA23-41C2-9C20-4CCC336051CA}" srcOrd="1" destOrd="0" presId="urn:microsoft.com/office/officeart/2005/8/layout/list1#17"/>
    <dgm:cxn modelId="{576B2E2E-B494-4D02-8219-8D7DD267DB99}" type="presParOf" srcId="{6E084A43-6A03-4477-A873-4392D0317043}" destId="{25E01457-AF70-4063-9C69-22B0B4100D3B}" srcOrd="1" destOrd="0" presId="urn:microsoft.com/office/officeart/2005/8/layout/list1#17"/>
    <dgm:cxn modelId="{7FCC59BC-6470-40E9-B403-21F00E5B2AD1}" type="presParOf" srcId="{6E084A43-6A03-4477-A873-4392D0317043}" destId="{533D4C02-44E2-40B7-B392-BA31083D102D}" srcOrd="2" destOrd="0" presId="urn:microsoft.com/office/officeart/2005/8/layout/list1#17"/>
    <dgm:cxn modelId="{D58A892C-9F3B-469E-8E14-5577C87DDDCE}" type="presParOf" srcId="{6E084A43-6A03-4477-A873-4392D0317043}" destId="{BF4E1263-7100-40EA-99E6-457478333202}" srcOrd="3" destOrd="0" presId="urn:microsoft.com/office/officeart/2005/8/layout/list1#17"/>
    <dgm:cxn modelId="{60D9FDC4-41B7-4350-BFE2-980606306150}" type="presParOf" srcId="{6E084A43-6A03-4477-A873-4392D0317043}" destId="{D270B18D-378B-4BE4-AA86-6A535591C6DA}" srcOrd="4" destOrd="0" presId="urn:microsoft.com/office/officeart/2005/8/layout/list1#17"/>
    <dgm:cxn modelId="{3C5C81C5-72EF-47BA-AFC5-1668B4330804}" type="presParOf" srcId="{D270B18D-378B-4BE4-AA86-6A535591C6DA}" destId="{98B0D70A-6319-442F-8F6A-0BE56CEA0016}" srcOrd="0" destOrd="0" presId="urn:microsoft.com/office/officeart/2005/8/layout/list1#17"/>
    <dgm:cxn modelId="{2AB52D38-17EB-4FB9-A3C7-CFB8D86086EE}" type="presParOf" srcId="{D270B18D-378B-4BE4-AA86-6A535591C6DA}" destId="{12A490E7-9D1B-4B37-9AA4-B8D82661747C}" srcOrd="1" destOrd="0" presId="urn:microsoft.com/office/officeart/2005/8/layout/list1#17"/>
    <dgm:cxn modelId="{E97D1EA9-E1C6-4927-AAEC-372DB7209AA7}" type="presParOf" srcId="{6E084A43-6A03-4477-A873-4392D0317043}" destId="{F8A231D6-C60F-41C5-A304-357F31BAEBC4}" srcOrd="5" destOrd="0" presId="urn:microsoft.com/office/officeart/2005/8/layout/list1#17"/>
    <dgm:cxn modelId="{CFF6072E-D390-45C4-B6CD-7AF55339D492}" type="presParOf" srcId="{6E084A43-6A03-4477-A873-4392D0317043}" destId="{591621DC-6DF6-4AEF-9FD7-B1B758689010}" srcOrd="6" destOrd="0" presId="urn:microsoft.com/office/officeart/2005/8/layout/list1#17"/>
    <dgm:cxn modelId="{D364B044-65DD-4255-B47B-8B6863FBD7A7}" type="presParOf" srcId="{6E084A43-6A03-4477-A873-4392D0317043}" destId="{E76A0FA1-2B42-4D64-9E8D-79EDA32F932F}" srcOrd="7" destOrd="0" presId="urn:microsoft.com/office/officeart/2005/8/layout/list1#17"/>
    <dgm:cxn modelId="{8D488160-0376-48E5-B127-62C84F208B66}" type="presParOf" srcId="{6E084A43-6A03-4477-A873-4392D0317043}" destId="{3C259995-19B4-4E8C-85ED-77E1B8C6A1A8}" srcOrd="8" destOrd="0" presId="urn:microsoft.com/office/officeart/2005/8/layout/list1#17"/>
    <dgm:cxn modelId="{815C7552-A152-4792-9DD1-E8C919502406}" type="presParOf" srcId="{3C259995-19B4-4E8C-85ED-77E1B8C6A1A8}" destId="{F5B9176D-3135-4AA3-A685-65CF15AB6303}" srcOrd="0" destOrd="0" presId="urn:microsoft.com/office/officeart/2005/8/layout/list1#17"/>
    <dgm:cxn modelId="{1C17E2C7-2E3F-4799-9683-45B39FAC3D7A}" type="presParOf" srcId="{3C259995-19B4-4E8C-85ED-77E1B8C6A1A8}" destId="{2CF4CB2C-D1BC-4BD0-B36D-86E79356A1C8}" srcOrd="1" destOrd="0" presId="urn:microsoft.com/office/officeart/2005/8/layout/list1#17"/>
    <dgm:cxn modelId="{7F163330-F9BF-477A-9D92-3171427E6198}" type="presParOf" srcId="{6E084A43-6A03-4477-A873-4392D0317043}" destId="{126464C5-6D5F-40B4-9852-86EBA0DE7643}" srcOrd="9" destOrd="0" presId="urn:microsoft.com/office/officeart/2005/8/layout/list1#17"/>
    <dgm:cxn modelId="{4A194561-2B00-498C-A617-6EA9FFC1DA41}" type="presParOf" srcId="{6E084A43-6A03-4477-A873-4392D0317043}" destId="{980732E3-474F-4169-9ED3-B33E744E10A5}" srcOrd="10" destOrd="0" presId="urn:microsoft.com/office/officeart/2005/8/layout/list1#1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1.xml><?xml version="1.0" encoding="utf-8"?>
<dgm:dataModel xmlns:dgm="http://schemas.openxmlformats.org/drawingml/2006/diagram" xmlns:a="http://schemas.openxmlformats.org/drawingml/2006/main">
  <dgm:ptLst>
    <dgm:pt modelId="{3DBFE673-4495-4BBC-B011-A8CB70C34B65}" type="doc">
      <dgm:prSet loTypeId="urn:microsoft.com/office/officeart/2005/8/layout/list1#18" loCatId="list" qsTypeId="urn:microsoft.com/office/officeart/2005/8/quickstyle/simple1#43" qsCatId="simple" csTypeId="urn:microsoft.com/office/officeart/2005/8/colors/accent1_2#39" csCatId="accent1" phldr="1"/>
      <dgm:spPr/>
      <dgm:t>
        <a:bodyPr/>
        <a:lstStyle/>
        <a:p>
          <a:endParaRPr lang="es-MX"/>
        </a:p>
      </dgm:t>
    </dgm:pt>
    <dgm:pt modelId="{61952DB8-FDE3-48C2-9E63-4EDB325016D1}">
      <dgm:prSet phldrT="[Texto]"/>
      <dgm:spPr/>
      <dgm:t>
        <a:bodyPr/>
        <a:lstStyle/>
        <a:p>
          <a:r>
            <a:rPr lang="es-MX" dirty="0"/>
            <a:t>Autoridades competentes para resolver (Sala Superior del TEPFJ)</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CAEA622E-E6EB-45AC-994E-DD31484BC0E6}">
      <dgm:prSet/>
      <dgm:spPr/>
      <dgm:t>
        <a:bodyPr/>
        <a:lstStyle/>
        <a:p>
          <a:pPr algn="just"/>
          <a:r>
            <a:rPr lang="es-ES" dirty="0"/>
            <a:t>En los casos señalados en el inciso d) del párrafo 1 del artículo 80 de la LGSMIME,  (considere que se violó su derecho político-electoral, o interpuso RRV o RAP, ante la negativa de registro)en relación con las elecciones de Presidencia de los Estados Unidos Mexicanos, Gubernaturas, Jefatura de Gobierno de la Ciudad de México y en las elecciones federales de diputaciones y senadurías por el principio de representación proporcional.</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A8CAF22D-5782-462D-9614-469D6CFBD642}">
      <dgm:prSet/>
      <dgm:spPr/>
      <dgm:t>
        <a:bodyPr/>
        <a:lstStyle/>
        <a:p>
          <a:pPr algn="just"/>
          <a:r>
            <a:rPr lang="es-ES" dirty="0"/>
            <a:t>En los casos señalados en los incisos e) y g) del párrafo 1 del artículo </a:t>
          </a:r>
          <a:r>
            <a:rPr lang="es-MX" dirty="0"/>
            <a:t>80 de la LGSMIME (asociado con otros ciudadanos y se niegue registro como partido político o agrupación política o se viole por actos del partido al que está afiliado nieguen registro).</a:t>
          </a:r>
        </a:p>
      </dgm:t>
    </dgm:pt>
    <dgm:pt modelId="{87723F63-176C-45BC-A5E4-9DA4B9252C3C}" type="parTrans" cxnId="{92690740-E715-4967-8C02-D04F893C9F88}">
      <dgm:prSet/>
      <dgm:spPr/>
      <dgm:t>
        <a:bodyPr/>
        <a:lstStyle/>
        <a:p>
          <a:endParaRPr lang="es-MX"/>
        </a:p>
      </dgm:t>
    </dgm:pt>
    <dgm:pt modelId="{4582AF2F-9A20-4DFC-AFB6-9666A9AE90D6}" type="sibTrans" cxnId="{92690740-E715-4967-8C02-D04F893C9F88}">
      <dgm:prSet/>
      <dgm:spPr/>
      <dgm:t>
        <a:bodyPr/>
        <a:lstStyle/>
        <a:p>
          <a:endParaRPr lang="es-MX"/>
        </a:p>
      </dgm:t>
    </dgm:pt>
    <dgm:pt modelId="{DD7FB4B4-D004-497E-AA96-92ACBBBF9C2D}">
      <dgm:prSet/>
      <dgm:spPr/>
      <dgm:t>
        <a:bodyPr/>
        <a:lstStyle/>
        <a:p>
          <a:pPr algn="just"/>
          <a:r>
            <a:rPr lang="es-ES" dirty="0"/>
            <a:t>En el caso señalado en el inciso f) del párrafo 1 del artículo 80 de la LGSMIME, cuando se trate de la violación de los derechos político-electorales por determinaciones emitidas por los partidos políticos en la elección de candidaturas a los cargos de Presidencia de los Estados Unidos Mexicanos, Gubernaturas, Jefatura de Gobierno de la Ciudad de México, Diputaciones federales y Senadurías de representación proporcional, y dirigentes de los órganos nacionales de dichos institutos, así como en los conflictos internos de los partidos políticos cuyo conocimiento no corresponda a las Salas Regionales.</a:t>
          </a:r>
          <a:endParaRPr lang="es-MX" dirty="0"/>
        </a:p>
      </dgm:t>
    </dgm:pt>
    <dgm:pt modelId="{6A3A5A92-B050-4F5B-81D6-B211D61AA5F9}" type="parTrans" cxnId="{27161457-A8C5-443B-B8B6-352537009283}">
      <dgm:prSet/>
      <dgm:spPr/>
      <dgm:t>
        <a:bodyPr/>
        <a:lstStyle/>
        <a:p>
          <a:endParaRPr lang="es-MX"/>
        </a:p>
      </dgm:t>
    </dgm:pt>
    <dgm:pt modelId="{00AFDB4D-2E5E-4BFB-B0A8-54AF30D61D37}" type="sibTrans" cxnId="{27161457-A8C5-443B-B8B6-352537009283}">
      <dgm:prSet/>
      <dgm:spPr/>
      <dgm:t>
        <a:bodyPr/>
        <a:lstStyle/>
        <a:p>
          <a:endParaRPr lang="es-MX"/>
        </a:p>
      </dgm:t>
    </dgm:pt>
    <dgm:pt modelId="{398D0F4B-7F63-45AE-B887-19DA241AC4D5}">
      <dgm:prSet/>
      <dgm:spPr/>
      <dgm:t>
        <a:bodyPr/>
        <a:lstStyle/>
        <a:p>
          <a:pPr algn="just"/>
          <a:r>
            <a:rPr lang="es-ES" dirty="0"/>
            <a:t>En el supuesto previsto en el inciso b) del párrafo 1 del artículo 82 de la LGSMIME (no aparezca en la lista nominal de la sección correspondiente) cuando se refiere a la elección de Gubernaturas o Jefatura de Gobierno de la Ciudad de México.</a:t>
          </a:r>
          <a:endParaRPr lang="es-MX" dirty="0"/>
        </a:p>
      </dgm:t>
    </dgm:pt>
    <dgm:pt modelId="{B469B68E-D80D-4EE9-A704-D75CA0549C93}" type="parTrans" cxnId="{768DF91E-6A76-4D25-968E-53910639EDC8}">
      <dgm:prSet/>
      <dgm:spPr/>
      <dgm:t>
        <a:bodyPr/>
        <a:lstStyle/>
        <a:p>
          <a:endParaRPr lang="es-MX"/>
        </a:p>
      </dgm:t>
    </dgm:pt>
    <dgm:pt modelId="{838F15FC-9443-4CE5-9B19-4316191906B4}" type="sibTrans" cxnId="{768DF91E-6A76-4D25-968E-53910639EDC8}">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1"/>
      <dgm:spPr/>
      <dgm:t>
        <a:bodyPr/>
        <a:lstStyle/>
        <a:p>
          <a:endParaRPr lang="es-MX"/>
        </a:p>
      </dgm:t>
    </dgm:pt>
    <dgm:pt modelId="{159CE6B5-EA23-41C2-9C20-4CCC336051CA}" type="pres">
      <dgm:prSet presAssocID="{61952DB8-FDE3-48C2-9E63-4EDB325016D1}" presName="parentText" presStyleLbl="node1" presStyleIdx="0" presStyleCnt="1">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1">
        <dgm:presLayoutVars>
          <dgm:bulletEnabled val="1"/>
        </dgm:presLayoutVars>
      </dgm:prSet>
      <dgm:spPr/>
      <dgm:t>
        <a:bodyPr/>
        <a:lstStyle/>
        <a:p>
          <a:endParaRPr lang="es-MX"/>
        </a:p>
      </dgm:t>
    </dgm:pt>
  </dgm:ptLst>
  <dgm:cxnLst>
    <dgm:cxn modelId="{758540A5-3A2D-486E-B887-235018C6AD07}" type="presOf" srcId="{A8CAF22D-5782-462D-9614-469D6CFBD642}" destId="{533D4C02-44E2-40B7-B392-BA31083D102D}" srcOrd="0" destOrd="1" presId="urn:microsoft.com/office/officeart/2005/8/layout/list1#18"/>
    <dgm:cxn modelId="{768DF91E-6A76-4D25-968E-53910639EDC8}" srcId="{61952DB8-FDE3-48C2-9E63-4EDB325016D1}" destId="{398D0F4B-7F63-45AE-B887-19DA241AC4D5}" srcOrd="3" destOrd="0" parTransId="{B469B68E-D80D-4EE9-A704-D75CA0549C93}" sibTransId="{838F15FC-9443-4CE5-9B19-4316191906B4}"/>
    <dgm:cxn modelId="{92690740-E715-4967-8C02-D04F893C9F88}" srcId="{61952DB8-FDE3-48C2-9E63-4EDB325016D1}" destId="{A8CAF22D-5782-462D-9614-469D6CFBD642}" srcOrd="1" destOrd="0" parTransId="{87723F63-176C-45BC-A5E4-9DA4B9252C3C}" sibTransId="{4582AF2F-9A20-4DFC-AFB6-9666A9AE90D6}"/>
    <dgm:cxn modelId="{7047A066-A160-4955-9BBB-1397BB2F74C3}" type="presOf" srcId="{CAEA622E-E6EB-45AC-994E-DD31484BC0E6}" destId="{533D4C02-44E2-40B7-B392-BA31083D102D}" srcOrd="0" destOrd="0" presId="urn:microsoft.com/office/officeart/2005/8/layout/list1#18"/>
    <dgm:cxn modelId="{59FDB782-8ABC-4084-AECF-D25D2085BF6D}" type="presOf" srcId="{3DBFE673-4495-4BBC-B011-A8CB70C34B65}" destId="{6E084A43-6A03-4477-A873-4392D0317043}" srcOrd="0" destOrd="0" presId="urn:microsoft.com/office/officeart/2005/8/layout/list1#18"/>
    <dgm:cxn modelId="{27161457-A8C5-443B-B8B6-352537009283}" srcId="{61952DB8-FDE3-48C2-9E63-4EDB325016D1}" destId="{DD7FB4B4-D004-497E-AA96-92ACBBBF9C2D}" srcOrd="2" destOrd="0" parTransId="{6A3A5A92-B050-4F5B-81D6-B211D61AA5F9}" sibTransId="{00AFDB4D-2E5E-4BFB-B0A8-54AF30D61D37}"/>
    <dgm:cxn modelId="{C12C5470-1346-4604-B832-66610508EACE}" type="presOf" srcId="{61952DB8-FDE3-48C2-9E63-4EDB325016D1}" destId="{159CE6B5-EA23-41C2-9C20-4CCC336051CA}" srcOrd="1" destOrd="0" presId="urn:microsoft.com/office/officeart/2005/8/layout/list1#18"/>
    <dgm:cxn modelId="{9C073C61-798F-46FC-A6B6-AD34ED0DC7C2}" srcId="{3DBFE673-4495-4BBC-B011-A8CB70C34B65}" destId="{61952DB8-FDE3-48C2-9E63-4EDB325016D1}" srcOrd="0" destOrd="0" parTransId="{665C5B29-DBA5-4674-96D0-5803EEF0B5A5}" sibTransId="{E3FF49F3-FD5B-4D82-BF2C-1350D2CBC74B}"/>
    <dgm:cxn modelId="{95CA29C5-E95B-4AA4-B56F-50B68F3B7F31}" type="presOf" srcId="{398D0F4B-7F63-45AE-B887-19DA241AC4D5}" destId="{533D4C02-44E2-40B7-B392-BA31083D102D}" srcOrd="0" destOrd="3" presId="urn:microsoft.com/office/officeart/2005/8/layout/list1#18"/>
    <dgm:cxn modelId="{5C5B1A47-73B0-4188-AEC1-B28E30D58660}" type="presOf" srcId="{DD7FB4B4-D004-497E-AA96-92ACBBBF9C2D}" destId="{533D4C02-44E2-40B7-B392-BA31083D102D}" srcOrd="0" destOrd="2" presId="urn:microsoft.com/office/officeart/2005/8/layout/list1#18"/>
    <dgm:cxn modelId="{CFBCA3EC-2F95-4093-9AAE-5F303F919898}" srcId="{61952DB8-FDE3-48C2-9E63-4EDB325016D1}" destId="{CAEA622E-E6EB-45AC-994E-DD31484BC0E6}" srcOrd="0" destOrd="0" parTransId="{E85BD5F2-7886-43DB-A345-7CF58C9E4CA7}" sibTransId="{CE528ED1-617F-4EC9-BDC4-03E8D380529F}"/>
    <dgm:cxn modelId="{6BB305A6-B5FF-4A21-B326-F28D89FEBBAA}" type="presOf" srcId="{61952DB8-FDE3-48C2-9E63-4EDB325016D1}" destId="{9CDD4638-C22A-4BF0-B5C2-F0B320223BF5}" srcOrd="0" destOrd="0" presId="urn:microsoft.com/office/officeart/2005/8/layout/list1#18"/>
    <dgm:cxn modelId="{F87272B9-2279-43E1-9FB1-3FD559A39864}" type="presParOf" srcId="{6E084A43-6A03-4477-A873-4392D0317043}" destId="{D3CA2889-E519-44B2-9151-6B5FC46F6C70}" srcOrd="0" destOrd="0" presId="urn:microsoft.com/office/officeart/2005/8/layout/list1#18"/>
    <dgm:cxn modelId="{D1E08D72-2964-4142-9607-72CC7AF6D7F0}" type="presParOf" srcId="{D3CA2889-E519-44B2-9151-6B5FC46F6C70}" destId="{9CDD4638-C22A-4BF0-B5C2-F0B320223BF5}" srcOrd="0" destOrd="0" presId="urn:microsoft.com/office/officeart/2005/8/layout/list1#18"/>
    <dgm:cxn modelId="{EEBE6D3A-B33F-488F-A858-6A503435523F}" type="presParOf" srcId="{D3CA2889-E519-44B2-9151-6B5FC46F6C70}" destId="{159CE6B5-EA23-41C2-9C20-4CCC336051CA}" srcOrd="1" destOrd="0" presId="urn:microsoft.com/office/officeart/2005/8/layout/list1#18"/>
    <dgm:cxn modelId="{42A35441-D81E-4E8D-BF07-34F940E02ED5}" type="presParOf" srcId="{6E084A43-6A03-4477-A873-4392D0317043}" destId="{25E01457-AF70-4063-9C69-22B0B4100D3B}" srcOrd="1" destOrd="0" presId="urn:microsoft.com/office/officeart/2005/8/layout/list1#18"/>
    <dgm:cxn modelId="{276C11D1-A73D-4D36-B4EC-906BC546B863}" type="presParOf" srcId="{6E084A43-6A03-4477-A873-4392D0317043}" destId="{533D4C02-44E2-40B7-B392-BA31083D102D}" srcOrd="2" destOrd="0" presId="urn:microsoft.com/office/officeart/2005/8/layout/list1#1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2.xml><?xml version="1.0" encoding="utf-8"?>
<dgm:dataModel xmlns:dgm="http://schemas.openxmlformats.org/drawingml/2006/diagram" xmlns:a="http://schemas.openxmlformats.org/drawingml/2006/main">
  <dgm:ptLst>
    <dgm:pt modelId="{3DBFE673-4495-4BBC-B011-A8CB70C34B65}" type="doc">
      <dgm:prSet loTypeId="urn:microsoft.com/office/officeart/2005/8/layout/list1#19" loCatId="list" qsTypeId="urn:microsoft.com/office/officeart/2005/8/quickstyle/simple1#44" qsCatId="simple" csTypeId="urn:microsoft.com/office/officeart/2005/8/colors/accent1_2#40" csCatId="accent1" phldr="1"/>
      <dgm:spPr/>
      <dgm:t>
        <a:bodyPr/>
        <a:lstStyle/>
        <a:p>
          <a:endParaRPr lang="es-MX"/>
        </a:p>
      </dgm:t>
    </dgm:pt>
    <dgm:pt modelId="{61952DB8-FDE3-48C2-9E63-4EDB325016D1}">
      <dgm:prSet phldrT="[Texto]"/>
      <dgm:spPr/>
      <dgm:t>
        <a:bodyPr/>
        <a:lstStyle/>
        <a:p>
          <a:r>
            <a:rPr lang="es-MX" dirty="0"/>
            <a:t>Autoridades competentes para resolver (Salas Regionales del TEPFJ)</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CAEA622E-E6EB-45AC-994E-DD31484BC0E6}">
      <dgm:prSet/>
      <dgm:spPr/>
      <dgm:t>
        <a:bodyPr/>
        <a:lstStyle/>
        <a:p>
          <a:pPr algn="just"/>
          <a:r>
            <a:rPr lang="es-ES" dirty="0"/>
            <a:t>En los supuestos previstos en los incisos a) al c) del párrafo 1 del artículo 80, cuando sean promovidos con motivo de procesos </a:t>
          </a:r>
          <a:r>
            <a:rPr lang="es-MX" dirty="0"/>
            <a:t>electorales federales o de las entidades federativas.</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5ECD5F2C-F655-471A-9A43-F6442A0A8E6F}">
      <dgm:prSet/>
      <dgm:spPr/>
      <dgm:t>
        <a:bodyPr/>
        <a:lstStyle/>
        <a:p>
          <a:pPr algn="just"/>
          <a:r>
            <a:rPr lang="es-ES" dirty="0"/>
            <a:t>En los casos señalados en el inciso d) del párrafo 1 del artículo 80 de la LGSMIME, en las elecciones federales de Diputaciones y Senadurías por el principio de mayoría relativa, y en las elecciones de autoridades municipales, Diputaciones locales y titulares de los órganos político administrativos en las demarcaciones territoriales de la Ciudad de </a:t>
          </a:r>
          <a:r>
            <a:rPr lang="es-MX" dirty="0"/>
            <a:t>México.</a:t>
          </a:r>
        </a:p>
      </dgm:t>
    </dgm:pt>
    <dgm:pt modelId="{50249F01-0BF7-43F9-ADC8-EB4F6E7473C9}" type="parTrans" cxnId="{63EC57C1-9C48-47FC-8DF6-1D4F2CBD5C4E}">
      <dgm:prSet/>
      <dgm:spPr/>
      <dgm:t>
        <a:bodyPr/>
        <a:lstStyle/>
        <a:p>
          <a:endParaRPr lang="es-MX"/>
        </a:p>
      </dgm:t>
    </dgm:pt>
    <dgm:pt modelId="{30763CD3-EB3B-419B-BF82-47E17A7A2131}" type="sibTrans" cxnId="{63EC57C1-9C48-47FC-8DF6-1D4F2CBD5C4E}">
      <dgm:prSet/>
      <dgm:spPr/>
      <dgm:t>
        <a:bodyPr/>
        <a:lstStyle/>
        <a:p>
          <a:endParaRPr lang="es-MX"/>
        </a:p>
      </dgm:t>
    </dgm:pt>
    <dgm:pt modelId="{39454D4F-66C5-4C69-9CAB-FA8EA6B7A598}">
      <dgm:prSet/>
      <dgm:spPr/>
      <dgm:t>
        <a:bodyPr/>
        <a:lstStyle/>
        <a:p>
          <a:pPr algn="just"/>
          <a:r>
            <a:rPr lang="es-ES" dirty="0"/>
            <a:t>La violación al derecho de ser votado en las elecciones de las personas </a:t>
          </a:r>
          <a:r>
            <a:rPr lang="es-MX" dirty="0"/>
            <a:t>servidoras públicas municipales diversas a las electas para integrar el ayuntamiento.</a:t>
          </a:r>
        </a:p>
      </dgm:t>
    </dgm:pt>
    <dgm:pt modelId="{E56461D7-B2DD-4669-8623-48F65765BC8F}" type="parTrans" cxnId="{8365D9BA-49BD-4AAF-8C82-1432F858AFEC}">
      <dgm:prSet/>
      <dgm:spPr/>
      <dgm:t>
        <a:bodyPr/>
        <a:lstStyle/>
        <a:p>
          <a:endParaRPr lang="es-MX"/>
        </a:p>
      </dgm:t>
    </dgm:pt>
    <dgm:pt modelId="{6D126600-C584-4234-9C08-A09969552620}" type="sibTrans" cxnId="{8365D9BA-49BD-4AAF-8C82-1432F858AFEC}">
      <dgm:prSet/>
      <dgm:spPr/>
      <dgm:t>
        <a:bodyPr/>
        <a:lstStyle/>
        <a:p>
          <a:endParaRPr lang="es-MX"/>
        </a:p>
      </dgm:t>
    </dgm:pt>
    <dgm:pt modelId="{B99AB742-1EB2-446A-A552-D962E6C8EC31}">
      <dgm:prSet/>
      <dgm:spPr/>
      <dgm:t>
        <a:bodyPr/>
        <a:lstStyle/>
        <a:p>
          <a:pPr algn="just"/>
          <a:r>
            <a:rPr lang="es-ES" dirty="0"/>
            <a:t>La violación de los derechos político-electorales por determinaciones emitidas por los partidos políticos en la elección de candidaturas a los cargos de Diputaciones Federales y Senadurías por el principio de mayoría relativa, diputaciones a la Legislatura de la Ciudad de México, en las elecciones de autoridades municipales, Diputaciones locales, y de las personas titulares de los órganos político-administrativos en las demarcaciones territoriales de la Ciudad de México; y dirigentes de los </a:t>
          </a:r>
          <a:r>
            <a:rPr lang="es-MX" dirty="0"/>
            <a:t>órganos de dichos institutos distintos a los nacionales.</a:t>
          </a:r>
        </a:p>
      </dgm:t>
    </dgm:pt>
    <dgm:pt modelId="{25CCBF13-1022-44B4-86A3-01874DCD0535}" type="parTrans" cxnId="{8D2B97EE-6DC4-43EA-86E3-A9D78E0F45B2}">
      <dgm:prSet/>
      <dgm:spPr/>
      <dgm:t>
        <a:bodyPr/>
        <a:lstStyle/>
        <a:p>
          <a:endParaRPr lang="es-MX"/>
        </a:p>
      </dgm:t>
    </dgm:pt>
    <dgm:pt modelId="{60DEEADC-DF1E-4184-9E59-EE51E7E999B4}" type="sibTrans" cxnId="{8D2B97EE-6DC4-43EA-86E3-A9D78E0F45B2}">
      <dgm:prSet/>
      <dgm:spPr/>
      <dgm:t>
        <a:bodyPr/>
        <a:lstStyle/>
        <a:p>
          <a:endParaRPr lang="es-MX"/>
        </a:p>
      </dgm:t>
    </dgm:pt>
    <dgm:pt modelId="{B935FCD5-496F-4E8E-968C-89A17190BC18}">
      <dgm:prSet/>
      <dgm:spPr/>
      <dgm:t>
        <a:bodyPr/>
        <a:lstStyle/>
        <a:p>
          <a:pPr algn="just"/>
          <a:r>
            <a:rPr lang="es-ES" dirty="0"/>
            <a:t>En el supuesto previsto en el inciso b) del párrafo 1 del artículo 82 de la LGSMIME cuando se refiere a las elecciones de autoridades municipales, Diputaciones locales y titulares de los órganos político administrativos en las demarcaciones territoriales de la Ciudad de </a:t>
          </a:r>
          <a:r>
            <a:rPr lang="es-MX" dirty="0"/>
            <a:t>México.</a:t>
          </a:r>
        </a:p>
      </dgm:t>
    </dgm:pt>
    <dgm:pt modelId="{1B4B47FE-8257-45DA-8B87-80EBDAE3408D}" type="parTrans" cxnId="{3EF7F4E6-3FB6-48F5-B605-9A460DE830D8}">
      <dgm:prSet/>
      <dgm:spPr/>
      <dgm:t>
        <a:bodyPr/>
        <a:lstStyle/>
        <a:p>
          <a:endParaRPr lang="es-MX"/>
        </a:p>
      </dgm:t>
    </dgm:pt>
    <dgm:pt modelId="{5B554BEB-5218-4255-BDE3-5DCD6463DA68}" type="sibTrans" cxnId="{3EF7F4E6-3FB6-48F5-B605-9A460DE830D8}">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1"/>
      <dgm:spPr/>
      <dgm:t>
        <a:bodyPr/>
        <a:lstStyle/>
        <a:p>
          <a:endParaRPr lang="es-MX"/>
        </a:p>
      </dgm:t>
    </dgm:pt>
    <dgm:pt modelId="{159CE6B5-EA23-41C2-9C20-4CCC336051CA}" type="pres">
      <dgm:prSet presAssocID="{61952DB8-FDE3-48C2-9E63-4EDB325016D1}" presName="parentText" presStyleLbl="node1" presStyleIdx="0" presStyleCnt="1">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1">
        <dgm:presLayoutVars>
          <dgm:bulletEnabled val="1"/>
        </dgm:presLayoutVars>
      </dgm:prSet>
      <dgm:spPr/>
      <dgm:t>
        <a:bodyPr/>
        <a:lstStyle/>
        <a:p>
          <a:endParaRPr lang="es-MX"/>
        </a:p>
      </dgm:t>
    </dgm:pt>
  </dgm:ptLst>
  <dgm:cxnLst>
    <dgm:cxn modelId="{A912CAFF-B551-4762-8986-55CE1F1AE1C3}" type="presOf" srcId="{3DBFE673-4495-4BBC-B011-A8CB70C34B65}" destId="{6E084A43-6A03-4477-A873-4392D0317043}" srcOrd="0" destOrd="0" presId="urn:microsoft.com/office/officeart/2005/8/layout/list1#19"/>
    <dgm:cxn modelId="{86B3443D-9826-41A6-A0BF-7AD96E8A560A}" type="presOf" srcId="{39454D4F-66C5-4C69-9CAB-FA8EA6B7A598}" destId="{533D4C02-44E2-40B7-B392-BA31083D102D}" srcOrd="0" destOrd="2" presId="urn:microsoft.com/office/officeart/2005/8/layout/list1#19"/>
    <dgm:cxn modelId="{C1CE2552-30DB-4D14-B100-36FA00831013}" type="presOf" srcId="{61952DB8-FDE3-48C2-9E63-4EDB325016D1}" destId="{9CDD4638-C22A-4BF0-B5C2-F0B320223BF5}" srcOrd="0" destOrd="0" presId="urn:microsoft.com/office/officeart/2005/8/layout/list1#19"/>
    <dgm:cxn modelId="{275F0B9E-EC3C-4936-AC1F-3C81A60BE494}" type="presOf" srcId="{B99AB742-1EB2-446A-A552-D962E6C8EC31}" destId="{533D4C02-44E2-40B7-B392-BA31083D102D}" srcOrd="0" destOrd="3" presId="urn:microsoft.com/office/officeart/2005/8/layout/list1#19"/>
    <dgm:cxn modelId="{63EC57C1-9C48-47FC-8DF6-1D4F2CBD5C4E}" srcId="{61952DB8-FDE3-48C2-9E63-4EDB325016D1}" destId="{5ECD5F2C-F655-471A-9A43-F6442A0A8E6F}" srcOrd="1" destOrd="0" parTransId="{50249F01-0BF7-43F9-ADC8-EB4F6E7473C9}" sibTransId="{30763CD3-EB3B-419B-BF82-47E17A7A2131}"/>
    <dgm:cxn modelId="{8365D9BA-49BD-4AAF-8C82-1432F858AFEC}" srcId="{61952DB8-FDE3-48C2-9E63-4EDB325016D1}" destId="{39454D4F-66C5-4C69-9CAB-FA8EA6B7A598}" srcOrd="2" destOrd="0" parTransId="{E56461D7-B2DD-4669-8623-48F65765BC8F}" sibTransId="{6D126600-C584-4234-9C08-A09969552620}"/>
    <dgm:cxn modelId="{6EB5D974-A827-492E-9DE5-AA92E2199CF6}" type="presOf" srcId="{61952DB8-FDE3-48C2-9E63-4EDB325016D1}" destId="{159CE6B5-EA23-41C2-9C20-4CCC336051CA}" srcOrd="1" destOrd="0" presId="urn:microsoft.com/office/officeart/2005/8/layout/list1#19"/>
    <dgm:cxn modelId="{8D2B97EE-6DC4-43EA-86E3-A9D78E0F45B2}" srcId="{61952DB8-FDE3-48C2-9E63-4EDB325016D1}" destId="{B99AB742-1EB2-446A-A552-D962E6C8EC31}" srcOrd="3" destOrd="0" parTransId="{25CCBF13-1022-44B4-86A3-01874DCD0535}" sibTransId="{60DEEADC-DF1E-4184-9E59-EE51E7E999B4}"/>
    <dgm:cxn modelId="{1AE6DE68-F3D7-400C-B2F9-80CB0FED7293}" type="presOf" srcId="{CAEA622E-E6EB-45AC-994E-DD31484BC0E6}" destId="{533D4C02-44E2-40B7-B392-BA31083D102D}" srcOrd="0" destOrd="0" presId="urn:microsoft.com/office/officeart/2005/8/layout/list1#19"/>
    <dgm:cxn modelId="{3EF7F4E6-3FB6-48F5-B605-9A460DE830D8}" srcId="{61952DB8-FDE3-48C2-9E63-4EDB325016D1}" destId="{B935FCD5-496F-4E8E-968C-89A17190BC18}" srcOrd="4" destOrd="0" parTransId="{1B4B47FE-8257-45DA-8B87-80EBDAE3408D}" sibTransId="{5B554BEB-5218-4255-BDE3-5DCD6463DA68}"/>
    <dgm:cxn modelId="{9C073C61-798F-46FC-A6B6-AD34ED0DC7C2}" srcId="{3DBFE673-4495-4BBC-B011-A8CB70C34B65}" destId="{61952DB8-FDE3-48C2-9E63-4EDB325016D1}" srcOrd="0" destOrd="0" parTransId="{665C5B29-DBA5-4674-96D0-5803EEF0B5A5}" sibTransId="{E3FF49F3-FD5B-4D82-BF2C-1350D2CBC74B}"/>
    <dgm:cxn modelId="{CFBCA3EC-2F95-4093-9AAE-5F303F919898}" srcId="{61952DB8-FDE3-48C2-9E63-4EDB325016D1}" destId="{CAEA622E-E6EB-45AC-994E-DD31484BC0E6}" srcOrd="0" destOrd="0" parTransId="{E85BD5F2-7886-43DB-A345-7CF58C9E4CA7}" sibTransId="{CE528ED1-617F-4EC9-BDC4-03E8D380529F}"/>
    <dgm:cxn modelId="{9435AE5B-855E-4535-B93C-1E8E2FE49E48}" type="presOf" srcId="{5ECD5F2C-F655-471A-9A43-F6442A0A8E6F}" destId="{533D4C02-44E2-40B7-B392-BA31083D102D}" srcOrd="0" destOrd="1" presId="urn:microsoft.com/office/officeart/2005/8/layout/list1#19"/>
    <dgm:cxn modelId="{131BBEB7-DB4E-4483-9D81-A695C2959027}" type="presOf" srcId="{B935FCD5-496F-4E8E-968C-89A17190BC18}" destId="{533D4C02-44E2-40B7-B392-BA31083D102D}" srcOrd="0" destOrd="4" presId="urn:microsoft.com/office/officeart/2005/8/layout/list1#19"/>
    <dgm:cxn modelId="{A8B6C335-AC52-4928-B88A-19A2E3762806}" type="presParOf" srcId="{6E084A43-6A03-4477-A873-4392D0317043}" destId="{D3CA2889-E519-44B2-9151-6B5FC46F6C70}" srcOrd="0" destOrd="0" presId="urn:microsoft.com/office/officeart/2005/8/layout/list1#19"/>
    <dgm:cxn modelId="{12DAE6EE-A0C8-40A0-AB7A-6A63D32C1CCB}" type="presParOf" srcId="{D3CA2889-E519-44B2-9151-6B5FC46F6C70}" destId="{9CDD4638-C22A-4BF0-B5C2-F0B320223BF5}" srcOrd="0" destOrd="0" presId="urn:microsoft.com/office/officeart/2005/8/layout/list1#19"/>
    <dgm:cxn modelId="{2780CDCE-16FC-428F-BB7E-7B842759206A}" type="presParOf" srcId="{D3CA2889-E519-44B2-9151-6B5FC46F6C70}" destId="{159CE6B5-EA23-41C2-9C20-4CCC336051CA}" srcOrd="1" destOrd="0" presId="urn:microsoft.com/office/officeart/2005/8/layout/list1#19"/>
    <dgm:cxn modelId="{5924F4C9-AA86-47DE-A08E-3772AA6594B1}" type="presParOf" srcId="{6E084A43-6A03-4477-A873-4392D0317043}" destId="{25E01457-AF70-4063-9C69-22B0B4100D3B}" srcOrd="1" destOrd="0" presId="urn:microsoft.com/office/officeart/2005/8/layout/list1#19"/>
    <dgm:cxn modelId="{BD49B8AA-18B1-4D66-925D-72D979A03BCE}" type="presParOf" srcId="{6E084A43-6A03-4477-A873-4392D0317043}" destId="{533D4C02-44E2-40B7-B392-BA31083D102D}" srcOrd="2" destOrd="0" presId="urn:microsoft.com/office/officeart/2005/8/layout/list1#1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3.xml><?xml version="1.0" encoding="utf-8"?>
<dgm:dataModel xmlns:dgm="http://schemas.openxmlformats.org/drawingml/2006/diagram" xmlns:a="http://schemas.openxmlformats.org/drawingml/2006/main">
  <dgm:ptLst>
    <dgm:pt modelId="{3DBFE673-4495-4BBC-B011-A8CB70C34B65}" type="doc">
      <dgm:prSet loTypeId="urn:microsoft.com/office/officeart/2005/8/layout/list1#20" loCatId="list" qsTypeId="urn:microsoft.com/office/officeart/2005/8/quickstyle/simple1#45" qsCatId="simple" csTypeId="urn:microsoft.com/office/officeart/2005/8/colors/accent1_2#41" csCatId="accent1" phldr="1"/>
      <dgm:spPr/>
      <dgm:t>
        <a:bodyPr/>
        <a:lstStyle/>
        <a:p>
          <a:endParaRPr lang="es-MX"/>
        </a:p>
      </dgm:t>
    </dgm:pt>
    <dgm:pt modelId="{61952DB8-FDE3-48C2-9E63-4EDB325016D1}">
      <dgm:prSet phldrT="[Texto]"/>
      <dgm:spPr/>
      <dgm:t>
        <a:bodyPr/>
        <a:lstStyle/>
        <a:p>
          <a:r>
            <a:rPr lang="es-MX" dirty="0"/>
            <a:t>Oponible contra</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CAEA622E-E6EB-45AC-994E-DD31484BC0E6}">
      <dgm:prSet/>
      <dgm:spPr/>
      <dgm:t>
        <a:bodyPr/>
        <a:lstStyle/>
        <a:p>
          <a:pPr algn="just"/>
          <a:r>
            <a:rPr lang="es-ES" dirty="0"/>
            <a:t>Habiendo cumplido con los requisitos y trámites correspondientes, no hubiere obtenido oportunamente el documento que exija la ley</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093DA719-B849-4778-B972-E0E8624C447B}">
      <dgm:prSet/>
      <dgm:spPr/>
      <dgm:t>
        <a:bodyPr/>
        <a:lstStyle/>
        <a:p>
          <a:pPr algn="just"/>
          <a:r>
            <a:rPr lang="es-ES" dirty="0"/>
            <a:t>electoral respectiva para ejercer el voto.</a:t>
          </a:r>
          <a:endParaRPr lang="es-MX" dirty="0"/>
        </a:p>
      </dgm:t>
    </dgm:pt>
    <dgm:pt modelId="{7911F2ED-448F-49DE-98FA-190E80EE9649}" type="parTrans" cxnId="{7F70261A-40D2-47AE-B78B-7A2E765DDEB1}">
      <dgm:prSet/>
      <dgm:spPr/>
      <dgm:t>
        <a:bodyPr/>
        <a:lstStyle/>
        <a:p>
          <a:endParaRPr lang="es-MX"/>
        </a:p>
      </dgm:t>
    </dgm:pt>
    <dgm:pt modelId="{BDEB2409-4B44-4C5E-A1AD-1A94DBFE19B4}" type="sibTrans" cxnId="{7F70261A-40D2-47AE-B78B-7A2E765DDEB1}">
      <dgm:prSet/>
      <dgm:spPr/>
      <dgm:t>
        <a:bodyPr/>
        <a:lstStyle/>
        <a:p>
          <a:endParaRPr lang="es-MX"/>
        </a:p>
      </dgm:t>
    </dgm:pt>
    <dgm:pt modelId="{A216A3B5-EEA7-4B97-861F-1C85F5F25507}">
      <dgm:prSet/>
      <dgm:spPr/>
      <dgm:t>
        <a:bodyPr/>
        <a:lstStyle/>
        <a:p>
          <a:pPr algn="just"/>
          <a:r>
            <a:rPr lang="es-MX" dirty="0"/>
            <a:t>correspondiente a su domicilio. </a:t>
          </a:r>
        </a:p>
      </dgm:t>
    </dgm:pt>
    <dgm:pt modelId="{2590B683-2C12-4393-BB49-5013031890BF}" type="parTrans" cxnId="{6F0CC8E7-6CB8-4817-A5C6-28A1C3910491}">
      <dgm:prSet/>
      <dgm:spPr/>
      <dgm:t>
        <a:bodyPr/>
        <a:lstStyle/>
        <a:p>
          <a:endParaRPr lang="es-MX"/>
        </a:p>
      </dgm:t>
    </dgm:pt>
    <dgm:pt modelId="{B2EC16B3-F8F4-495A-8F7D-76B88E76B52A}" type="sibTrans" cxnId="{6F0CC8E7-6CB8-4817-A5C6-28A1C3910491}">
      <dgm:prSet/>
      <dgm:spPr/>
      <dgm:t>
        <a:bodyPr/>
        <a:lstStyle/>
        <a:p>
          <a:endParaRPr lang="es-MX"/>
        </a:p>
      </dgm:t>
    </dgm:pt>
    <dgm:pt modelId="{19E240D6-B76D-4B27-AFE9-EB5CFF2BCB88}">
      <dgm:prSet/>
      <dgm:spPr/>
      <dgm:t>
        <a:bodyPr/>
        <a:lstStyle/>
        <a:p>
          <a:pPr algn="just"/>
          <a:r>
            <a:rPr lang="es-ES" dirty="0"/>
            <a:t>Considere que se violó su derecho político-electoral de ser votado cuando, habiendo sido propuesto por un partido político, le sea negado indebidamente su registro como candidatura a un cargo de elección popular. En los procesos electorales federales, si también el partido político interpuso recurso de revisión o apelación, según corresponda, por la negativa del mismo registro, el Consejo del INE, a solicitud de la Sala que sea competente, remitirá el expediente para que sea resuelto por ésta, junto con el juicio promovido por la </a:t>
          </a:r>
          <a:r>
            <a:rPr lang="es-MX" dirty="0"/>
            <a:t>o el ciudadano.</a:t>
          </a:r>
        </a:p>
      </dgm:t>
    </dgm:pt>
    <dgm:pt modelId="{558280E0-C3FC-4343-A48F-AD7AACFF5728}" type="parTrans" cxnId="{47EB0446-A441-40D3-A670-4AD395C25827}">
      <dgm:prSet/>
      <dgm:spPr/>
      <dgm:t>
        <a:bodyPr/>
        <a:lstStyle/>
        <a:p>
          <a:endParaRPr lang="es-MX"/>
        </a:p>
      </dgm:t>
    </dgm:pt>
    <dgm:pt modelId="{2A5329FB-AF6D-42C3-9F4F-C207B4F3FC3E}" type="sibTrans" cxnId="{47EB0446-A441-40D3-A670-4AD395C25827}">
      <dgm:prSet/>
      <dgm:spPr/>
      <dgm:t>
        <a:bodyPr/>
        <a:lstStyle/>
        <a:p>
          <a:endParaRPr lang="es-MX"/>
        </a:p>
      </dgm:t>
    </dgm:pt>
    <dgm:pt modelId="{9C325947-E766-42FC-BA29-127ACAE2A48E}">
      <dgm:prSet/>
      <dgm:spPr/>
      <dgm:t>
        <a:bodyPr/>
        <a:lstStyle/>
        <a:p>
          <a:pPr algn="just"/>
          <a:r>
            <a:rPr lang="es-ES" dirty="0"/>
            <a:t>Habiéndose asociado con otras u otros ciudadanos para tomar parte en forma pacífica en asuntos políticos, conforme a las leyes aplicables, consideren que se les negó indebidamente su registro </a:t>
          </a:r>
          <a:r>
            <a:rPr lang="es-MX" dirty="0"/>
            <a:t>como partido político o agrupación política.</a:t>
          </a:r>
        </a:p>
      </dgm:t>
    </dgm:pt>
    <dgm:pt modelId="{1AC7D574-60F9-4507-9A2F-797852F0884D}" type="parTrans" cxnId="{CBEB6006-820B-4AE2-96A6-80BD9030FBE1}">
      <dgm:prSet/>
      <dgm:spPr/>
      <dgm:t>
        <a:bodyPr/>
        <a:lstStyle/>
        <a:p>
          <a:endParaRPr lang="es-MX"/>
        </a:p>
      </dgm:t>
    </dgm:pt>
    <dgm:pt modelId="{456415B8-A844-4DC4-B1F2-6EC67C0689FB}" type="sibTrans" cxnId="{CBEB6006-820B-4AE2-96A6-80BD9030FBE1}">
      <dgm:prSet/>
      <dgm:spPr/>
      <dgm:t>
        <a:bodyPr/>
        <a:lstStyle/>
        <a:p>
          <a:endParaRPr lang="es-MX"/>
        </a:p>
      </dgm:t>
    </dgm:pt>
    <dgm:pt modelId="{C64DB47B-3404-414B-8DAF-89308938FB78}">
      <dgm:prSet/>
      <dgm:spPr/>
      <dgm:t>
        <a:bodyPr/>
        <a:lstStyle/>
        <a:p>
          <a:pPr algn="just"/>
          <a:r>
            <a:rPr lang="es-ES" dirty="0"/>
            <a:t>Habiendo obtenido oportunamente el documento a que se refiere el punto anterior, no aparezca incluido en la lista nominal de la sección</a:t>
          </a:r>
          <a:endParaRPr lang="es-MX" dirty="0"/>
        </a:p>
      </dgm:t>
    </dgm:pt>
    <dgm:pt modelId="{3A83D6D2-E476-48F3-A38F-8C20FA86A21B}" type="parTrans" cxnId="{8CFDEEDF-02E9-4582-8A14-28C2A84A1254}">
      <dgm:prSet/>
      <dgm:spPr/>
    </dgm:pt>
    <dgm:pt modelId="{62C5C18C-73BF-40D6-B9BC-EBDCB1900F68}" type="sibTrans" cxnId="{8CFDEEDF-02E9-4582-8A14-28C2A84A1254}">
      <dgm:prSet/>
      <dgm:spPr/>
    </dgm:pt>
    <dgm:pt modelId="{84D78FFA-AF3C-4EBF-AFFB-8EC7EF55F0FE}">
      <dgm:prSet/>
      <dgm:spPr/>
      <dgm:t>
        <a:bodyPr/>
        <a:lstStyle/>
        <a:p>
          <a:pPr algn="just"/>
          <a:r>
            <a:rPr lang="es-ES" dirty="0"/>
            <a:t>Considere haber sido indebidamente excluido de la lista nominal de </a:t>
          </a:r>
          <a:r>
            <a:rPr lang="es-MX" dirty="0"/>
            <a:t>la sección correspondiente a su domicilio.</a:t>
          </a:r>
        </a:p>
      </dgm:t>
    </dgm:pt>
    <dgm:pt modelId="{B0226CFC-7760-4BF5-96CE-A219516F350E}" type="parTrans" cxnId="{9A0E9365-3FF2-49F8-97D6-90C0BF92ED24}">
      <dgm:prSet/>
      <dgm:spPr/>
    </dgm:pt>
    <dgm:pt modelId="{67C2653C-10E5-4E8F-B4CF-A2ECF66F183D}" type="sibTrans" cxnId="{9A0E9365-3FF2-49F8-97D6-90C0BF92ED24}">
      <dgm:prSet/>
      <dgm:spPr/>
    </dgm:pt>
    <dgm:pt modelId="{AC5D396E-5BB7-490B-8E70-962E237D0D51}">
      <dgm:prSet/>
      <dgm:spPr/>
      <dgm:t>
        <a:bodyPr/>
        <a:lstStyle/>
        <a:p>
          <a:pPr algn="just"/>
          <a:r>
            <a:rPr lang="es-ES" dirty="0"/>
            <a:t>Considere que un acto o resolución de la autoridad es violatorio de cualquier otro de los derechos político-electorales a que se refiere el </a:t>
          </a:r>
          <a:r>
            <a:rPr lang="es-MX" dirty="0"/>
            <a:t>artículo anterior. </a:t>
          </a:r>
        </a:p>
      </dgm:t>
    </dgm:pt>
    <dgm:pt modelId="{4E4DF10D-EF62-42E1-A9B3-E285A83D0329}" type="parTrans" cxnId="{7B40DB24-3368-4861-A28A-20774E572C4E}">
      <dgm:prSet/>
      <dgm:spPr/>
    </dgm:pt>
    <dgm:pt modelId="{812D97B2-7B7A-48BA-B0BF-809949B7F58F}" type="sibTrans" cxnId="{7B40DB24-3368-4861-A28A-20774E572C4E}">
      <dgm:prSet/>
      <dgm:spPr/>
    </dgm:pt>
    <dgm:pt modelId="{D694878A-8824-41C5-B055-2AE95211273A}">
      <dgm:prSet/>
      <dgm:spPr/>
      <dgm:t>
        <a:bodyPr/>
        <a:lstStyle/>
        <a:p>
          <a:pPr algn="just"/>
          <a:r>
            <a:rPr lang="es-ES" dirty="0"/>
            <a:t>Considere que los actos o resoluciones del partido político al que tiene afiliación violan alguno de sus derechos político-electorales.</a:t>
          </a:r>
          <a:endParaRPr lang="es-MX" dirty="0"/>
        </a:p>
      </dgm:t>
    </dgm:pt>
    <dgm:pt modelId="{8810F2C5-A745-4CF1-8D81-55256C8F8DC2}" type="parTrans" cxnId="{9812E9C5-832C-4FB1-A981-BCE848D3B193}">
      <dgm:prSet/>
      <dgm:spPr/>
    </dgm:pt>
    <dgm:pt modelId="{CC691790-B114-4F66-BF45-806D6A3F9FF3}" type="sibTrans" cxnId="{9812E9C5-832C-4FB1-A981-BCE848D3B193}">
      <dgm:prSet/>
      <dgm:spPr/>
    </dgm:pt>
    <dgm:pt modelId="{FDB3E10B-4A07-4EB9-ADE6-25F2364AEB1F}">
      <dgm:prSet/>
      <dgm:spPr/>
      <dgm:t>
        <a:bodyPr/>
        <a:lstStyle/>
        <a:p>
          <a:pPr algn="just"/>
          <a:r>
            <a:rPr lang="es-ES" dirty="0"/>
            <a:t>Lo anterior es aplicable a las precandidaturas y candidaturas a cargos de elección popular aun cuando no estén afiliados al partido </a:t>
          </a:r>
          <a:r>
            <a:rPr lang="es-MX" dirty="0"/>
            <a:t>señalado como responsable.</a:t>
          </a:r>
        </a:p>
      </dgm:t>
    </dgm:pt>
    <dgm:pt modelId="{DF62761F-7907-4676-BC96-989201093379}" type="parTrans" cxnId="{FEE38B0B-228B-4A0B-B1F2-8E42C6728C90}">
      <dgm:prSet/>
      <dgm:spPr/>
    </dgm:pt>
    <dgm:pt modelId="{6C98CDB2-1FFD-4D23-8BF0-F848A36181A4}" type="sibTrans" cxnId="{FEE38B0B-228B-4A0B-B1F2-8E42C6728C90}">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1"/>
      <dgm:spPr/>
      <dgm:t>
        <a:bodyPr/>
        <a:lstStyle/>
        <a:p>
          <a:endParaRPr lang="es-MX"/>
        </a:p>
      </dgm:t>
    </dgm:pt>
    <dgm:pt modelId="{159CE6B5-EA23-41C2-9C20-4CCC336051CA}" type="pres">
      <dgm:prSet presAssocID="{61952DB8-FDE3-48C2-9E63-4EDB325016D1}" presName="parentText" presStyleLbl="node1" presStyleIdx="0" presStyleCnt="1">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1">
        <dgm:presLayoutVars>
          <dgm:bulletEnabled val="1"/>
        </dgm:presLayoutVars>
      </dgm:prSet>
      <dgm:spPr/>
      <dgm:t>
        <a:bodyPr/>
        <a:lstStyle/>
        <a:p>
          <a:endParaRPr lang="es-MX"/>
        </a:p>
      </dgm:t>
    </dgm:pt>
  </dgm:ptLst>
  <dgm:cxnLst>
    <dgm:cxn modelId="{44064565-0219-4A31-A705-2383C5293AD3}" type="presOf" srcId="{84D78FFA-AF3C-4EBF-AFFB-8EC7EF55F0FE}" destId="{533D4C02-44E2-40B7-B392-BA31083D102D}" srcOrd="0" destOrd="4" presId="urn:microsoft.com/office/officeart/2005/8/layout/list1#20"/>
    <dgm:cxn modelId="{9A0E9365-3FF2-49F8-97D6-90C0BF92ED24}" srcId="{61952DB8-FDE3-48C2-9E63-4EDB325016D1}" destId="{84D78FFA-AF3C-4EBF-AFFB-8EC7EF55F0FE}" srcOrd="4" destOrd="0" parTransId="{B0226CFC-7760-4BF5-96CE-A219516F350E}" sibTransId="{67C2653C-10E5-4E8F-B4CF-A2ECF66F183D}"/>
    <dgm:cxn modelId="{47EB0446-A441-40D3-A670-4AD395C25827}" srcId="{61952DB8-FDE3-48C2-9E63-4EDB325016D1}" destId="{19E240D6-B76D-4B27-AFE9-EB5CFF2BCB88}" srcOrd="5" destOrd="0" parTransId="{558280E0-C3FC-4343-A48F-AD7AACFF5728}" sibTransId="{2A5329FB-AF6D-42C3-9F4F-C207B4F3FC3E}"/>
    <dgm:cxn modelId="{0F7A78BF-6FF0-41D1-BD42-323AF72604C1}" type="presOf" srcId="{A216A3B5-EEA7-4B97-861F-1C85F5F25507}" destId="{533D4C02-44E2-40B7-B392-BA31083D102D}" srcOrd="0" destOrd="3" presId="urn:microsoft.com/office/officeart/2005/8/layout/list1#20"/>
    <dgm:cxn modelId="{7F70261A-40D2-47AE-B78B-7A2E765DDEB1}" srcId="{61952DB8-FDE3-48C2-9E63-4EDB325016D1}" destId="{093DA719-B849-4778-B972-E0E8624C447B}" srcOrd="1" destOrd="0" parTransId="{7911F2ED-448F-49DE-98FA-190E80EE9649}" sibTransId="{BDEB2409-4B44-4C5E-A1AD-1A94DBFE19B4}"/>
    <dgm:cxn modelId="{4986861A-A835-4FAB-9531-EBAFD7F9CBEA}" type="presOf" srcId="{FDB3E10B-4A07-4EB9-ADE6-25F2364AEB1F}" destId="{533D4C02-44E2-40B7-B392-BA31083D102D}" srcOrd="0" destOrd="9" presId="urn:microsoft.com/office/officeart/2005/8/layout/list1#20"/>
    <dgm:cxn modelId="{9AB42564-8BD4-42DE-937A-B8F2E62354E9}" type="presOf" srcId="{9C325947-E766-42FC-BA29-127ACAE2A48E}" destId="{533D4C02-44E2-40B7-B392-BA31083D102D}" srcOrd="0" destOrd="6" presId="urn:microsoft.com/office/officeart/2005/8/layout/list1#20"/>
    <dgm:cxn modelId="{F12FF2F5-CFBE-4ABA-A148-BA7CAD8F6698}" type="presOf" srcId="{C64DB47B-3404-414B-8DAF-89308938FB78}" destId="{533D4C02-44E2-40B7-B392-BA31083D102D}" srcOrd="0" destOrd="2" presId="urn:microsoft.com/office/officeart/2005/8/layout/list1#20"/>
    <dgm:cxn modelId="{7B40DB24-3368-4861-A28A-20774E572C4E}" srcId="{61952DB8-FDE3-48C2-9E63-4EDB325016D1}" destId="{AC5D396E-5BB7-490B-8E70-962E237D0D51}" srcOrd="7" destOrd="0" parTransId="{4E4DF10D-EF62-42E1-A9B3-E285A83D0329}" sibTransId="{812D97B2-7B7A-48BA-B0BF-809949B7F58F}"/>
    <dgm:cxn modelId="{F1D10595-1C79-424B-B45D-7FF7D494E441}" type="presOf" srcId="{61952DB8-FDE3-48C2-9E63-4EDB325016D1}" destId="{159CE6B5-EA23-41C2-9C20-4CCC336051CA}" srcOrd="1" destOrd="0" presId="urn:microsoft.com/office/officeart/2005/8/layout/list1#20"/>
    <dgm:cxn modelId="{F91059DB-64A9-4621-974D-4D23F12E7E5F}" type="presOf" srcId="{19E240D6-B76D-4B27-AFE9-EB5CFF2BCB88}" destId="{533D4C02-44E2-40B7-B392-BA31083D102D}" srcOrd="0" destOrd="5" presId="urn:microsoft.com/office/officeart/2005/8/layout/list1#20"/>
    <dgm:cxn modelId="{8D4994F1-3A95-481D-BC82-CFA62212F5C5}" type="presOf" srcId="{3DBFE673-4495-4BBC-B011-A8CB70C34B65}" destId="{6E084A43-6A03-4477-A873-4392D0317043}" srcOrd="0" destOrd="0" presId="urn:microsoft.com/office/officeart/2005/8/layout/list1#20"/>
    <dgm:cxn modelId="{A3A4C7C7-3F6E-429A-BEEC-79D42C572E8F}" type="presOf" srcId="{CAEA622E-E6EB-45AC-994E-DD31484BC0E6}" destId="{533D4C02-44E2-40B7-B392-BA31083D102D}" srcOrd="0" destOrd="0" presId="urn:microsoft.com/office/officeart/2005/8/layout/list1#20"/>
    <dgm:cxn modelId="{7904F3D7-FA91-444C-9ADE-86965344C8B7}" type="presOf" srcId="{D694878A-8824-41C5-B055-2AE95211273A}" destId="{533D4C02-44E2-40B7-B392-BA31083D102D}" srcOrd="0" destOrd="8" presId="urn:microsoft.com/office/officeart/2005/8/layout/list1#20"/>
    <dgm:cxn modelId="{9C073C61-798F-46FC-A6B6-AD34ED0DC7C2}" srcId="{3DBFE673-4495-4BBC-B011-A8CB70C34B65}" destId="{61952DB8-FDE3-48C2-9E63-4EDB325016D1}" srcOrd="0" destOrd="0" parTransId="{665C5B29-DBA5-4674-96D0-5803EEF0B5A5}" sibTransId="{E3FF49F3-FD5B-4D82-BF2C-1350D2CBC74B}"/>
    <dgm:cxn modelId="{5778833B-D4C5-425D-BA6C-D0C9BC7C18ED}" type="presOf" srcId="{61952DB8-FDE3-48C2-9E63-4EDB325016D1}" destId="{9CDD4638-C22A-4BF0-B5C2-F0B320223BF5}" srcOrd="0" destOrd="0" presId="urn:microsoft.com/office/officeart/2005/8/layout/list1#20"/>
    <dgm:cxn modelId="{A6233C58-F5C0-4680-A9A6-6975C2740F9F}" type="presOf" srcId="{093DA719-B849-4778-B972-E0E8624C447B}" destId="{533D4C02-44E2-40B7-B392-BA31083D102D}" srcOrd="0" destOrd="1" presId="urn:microsoft.com/office/officeart/2005/8/layout/list1#20"/>
    <dgm:cxn modelId="{CBEB6006-820B-4AE2-96A6-80BD9030FBE1}" srcId="{61952DB8-FDE3-48C2-9E63-4EDB325016D1}" destId="{9C325947-E766-42FC-BA29-127ACAE2A48E}" srcOrd="6" destOrd="0" parTransId="{1AC7D574-60F9-4507-9A2F-797852F0884D}" sibTransId="{456415B8-A844-4DC4-B1F2-6EC67C0689FB}"/>
    <dgm:cxn modelId="{8CFDEEDF-02E9-4582-8A14-28C2A84A1254}" srcId="{61952DB8-FDE3-48C2-9E63-4EDB325016D1}" destId="{C64DB47B-3404-414B-8DAF-89308938FB78}" srcOrd="2" destOrd="0" parTransId="{3A83D6D2-E476-48F3-A38F-8C20FA86A21B}" sibTransId="{62C5C18C-73BF-40D6-B9BC-EBDCB1900F68}"/>
    <dgm:cxn modelId="{FEE38B0B-228B-4A0B-B1F2-8E42C6728C90}" srcId="{61952DB8-FDE3-48C2-9E63-4EDB325016D1}" destId="{FDB3E10B-4A07-4EB9-ADE6-25F2364AEB1F}" srcOrd="9" destOrd="0" parTransId="{DF62761F-7907-4676-BC96-989201093379}" sibTransId="{6C98CDB2-1FFD-4D23-8BF0-F848A36181A4}"/>
    <dgm:cxn modelId="{CFBCA3EC-2F95-4093-9AAE-5F303F919898}" srcId="{61952DB8-FDE3-48C2-9E63-4EDB325016D1}" destId="{CAEA622E-E6EB-45AC-994E-DD31484BC0E6}" srcOrd="0" destOrd="0" parTransId="{E85BD5F2-7886-43DB-A345-7CF58C9E4CA7}" sibTransId="{CE528ED1-617F-4EC9-BDC4-03E8D380529F}"/>
    <dgm:cxn modelId="{DF690693-8427-4022-A2DC-1271C0FAC4F8}" type="presOf" srcId="{AC5D396E-5BB7-490B-8E70-962E237D0D51}" destId="{533D4C02-44E2-40B7-B392-BA31083D102D}" srcOrd="0" destOrd="7" presId="urn:microsoft.com/office/officeart/2005/8/layout/list1#20"/>
    <dgm:cxn modelId="{9812E9C5-832C-4FB1-A981-BCE848D3B193}" srcId="{61952DB8-FDE3-48C2-9E63-4EDB325016D1}" destId="{D694878A-8824-41C5-B055-2AE95211273A}" srcOrd="8" destOrd="0" parTransId="{8810F2C5-A745-4CF1-8D81-55256C8F8DC2}" sibTransId="{CC691790-B114-4F66-BF45-806D6A3F9FF3}"/>
    <dgm:cxn modelId="{6F0CC8E7-6CB8-4817-A5C6-28A1C3910491}" srcId="{61952DB8-FDE3-48C2-9E63-4EDB325016D1}" destId="{A216A3B5-EEA7-4B97-861F-1C85F5F25507}" srcOrd="3" destOrd="0" parTransId="{2590B683-2C12-4393-BB49-5013031890BF}" sibTransId="{B2EC16B3-F8F4-495A-8F7D-76B88E76B52A}"/>
    <dgm:cxn modelId="{A6810589-FF8B-4545-8FCC-7BFB12B27E24}" type="presParOf" srcId="{6E084A43-6A03-4477-A873-4392D0317043}" destId="{D3CA2889-E519-44B2-9151-6B5FC46F6C70}" srcOrd="0" destOrd="0" presId="urn:microsoft.com/office/officeart/2005/8/layout/list1#20"/>
    <dgm:cxn modelId="{F61BE551-D768-459B-AE08-23848F59F903}" type="presParOf" srcId="{D3CA2889-E519-44B2-9151-6B5FC46F6C70}" destId="{9CDD4638-C22A-4BF0-B5C2-F0B320223BF5}" srcOrd="0" destOrd="0" presId="urn:microsoft.com/office/officeart/2005/8/layout/list1#20"/>
    <dgm:cxn modelId="{F4B50B6D-3D37-4C31-8AA7-D7E312CE685F}" type="presParOf" srcId="{D3CA2889-E519-44B2-9151-6B5FC46F6C70}" destId="{159CE6B5-EA23-41C2-9C20-4CCC336051CA}" srcOrd="1" destOrd="0" presId="urn:microsoft.com/office/officeart/2005/8/layout/list1#20"/>
    <dgm:cxn modelId="{7C60F62F-B02B-41A7-A352-1DC21CF9B2E7}" type="presParOf" srcId="{6E084A43-6A03-4477-A873-4392D0317043}" destId="{25E01457-AF70-4063-9C69-22B0B4100D3B}" srcOrd="1" destOrd="0" presId="urn:microsoft.com/office/officeart/2005/8/layout/list1#20"/>
    <dgm:cxn modelId="{EEB03CC6-3B88-41FA-BA4F-B87F086A99E3}" type="presParOf" srcId="{6E084A43-6A03-4477-A873-4392D0317043}" destId="{533D4C02-44E2-40B7-B392-BA31083D102D}" srcOrd="2" destOrd="0" presId="urn:microsoft.com/office/officeart/2005/8/layout/list1#2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4.xml><?xml version="1.0" encoding="utf-8"?>
<dgm:dataModel xmlns:dgm="http://schemas.openxmlformats.org/drawingml/2006/diagram" xmlns:a="http://schemas.openxmlformats.org/drawingml/2006/main">
  <dgm:ptLst>
    <dgm:pt modelId="{3DBFE673-4495-4BBC-B011-A8CB70C34B65}" type="doc">
      <dgm:prSet loTypeId="urn:microsoft.com/office/officeart/2005/8/layout/list1#21" loCatId="list" qsTypeId="urn:microsoft.com/office/officeart/2005/8/quickstyle/simple1#46" qsCatId="simple" csTypeId="urn:microsoft.com/office/officeart/2005/8/colors/accent1_2#42" csCatId="accent1" phldr="1"/>
      <dgm:spPr/>
      <dgm:t>
        <a:bodyPr/>
        <a:lstStyle/>
        <a:p>
          <a:endParaRPr lang="es-MX"/>
        </a:p>
      </dgm:t>
    </dgm:pt>
    <dgm:pt modelId="{61952DB8-FDE3-48C2-9E63-4EDB325016D1}">
      <dgm:prSet phldrT="[Texto]"/>
      <dgm:spPr/>
      <dgm:t>
        <a:bodyPr/>
        <a:lstStyle/>
        <a:p>
          <a:r>
            <a:rPr lang="es-MX" dirty="0"/>
            <a:t>Naturaleza jurídica (LGSMIME 3)</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(LGSMIME 7 y 8)</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Legitimación y personería (LGSMIME 88) </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en el ámbito federal, que tiene por objeto garantizar la constitucionalidad de actos o resoluciones definitivos y </a:t>
          </a:r>
          <a:r>
            <a:rPr lang="es-MX" dirty="0"/>
            <a:t>firmes de las autoridades competentes de las entidades federativas para organizar </a:t>
          </a:r>
          <a:r>
            <a:rPr lang="es-ES" dirty="0"/>
            <a:t>y calificar los comicios o resolver las controversias que surjan durante los mismos</a:t>
          </a:r>
          <a:r>
            <a:rPr lang="es-MX" dirty="0"/>
            <a:t>.</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4 días para su interposición.</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Quienes tengan registro formalmente ante el órgano electoral responsable, cuando éste haya dictado el acto o resolución impugnado. </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76218FD5-B872-4576-B15B-D9CDA50611C5}">
      <dgm:prSet/>
      <dgm:spPr/>
      <dgm:t>
        <a:bodyPr/>
        <a:lstStyle/>
        <a:p>
          <a:pPr algn="just"/>
          <a:r>
            <a:rPr lang="es-ES" b="0" dirty="0"/>
            <a:t>Quienes haya interpuesto el medio de impugnación jurisdiccional al cual le </a:t>
          </a:r>
          <a:r>
            <a:rPr lang="es-MX" b="0" dirty="0"/>
            <a:t>recayó la resolución impugnada.</a:t>
          </a:r>
        </a:p>
      </dgm:t>
    </dgm:pt>
    <dgm:pt modelId="{77BF3C1A-C5F4-4B88-8018-6D70EBEE6C1B}" type="parTrans" cxnId="{409D7D99-98CD-49FE-8E0E-E5871BE027F2}">
      <dgm:prSet/>
      <dgm:spPr/>
    </dgm:pt>
    <dgm:pt modelId="{9A16FEF8-F8CA-4DAA-B17E-57028360ADC1}" type="sibTrans" cxnId="{409D7D99-98CD-49FE-8E0E-E5871BE027F2}">
      <dgm:prSet/>
      <dgm:spPr/>
    </dgm:pt>
    <dgm:pt modelId="{81329256-AD3A-43F0-80CE-8A3C0E1C4AB5}">
      <dgm:prSet/>
      <dgm:spPr/>
      <dgm:t>
        <a:bodyPr/>
        <a:lstStyle/>
        <a:p>
          <a:pPr algn="just"/>
          <a:r>
            <a:rPr lang="es-ES" b="0" dirty="0"/>
            <a:t>Los que hayan comparecido con el carácter de persona tercera interesada en el medio de impugnación jurisdiccional al cual le recayó la resolución impugnada.</a:t>
          </a:r>
          <a:endParaRPr lang="es-MX" b="0" dirty="0"/>
        </a:p>
      </dgm:t>
    </dgm:pt>
    <dgm:pt modelId="{BB01D6B6-D4E2-4BC7-9B58-ABD2DB5D9A2E}" type="parTrans" cxnId="{E46C54B7-D323-4E37-A0D9-1C92E3131399}">
      <dgm:prSet/>
      <dgm:spPr/>
    </dgm:pt>
    <dgm:pt modelId="{7591EC9F-6293-4C04-9D0D-70BA86109D3C}" type="sibTrans" cxnId="{E46C54B7-D323-4E37-A0D9-1C92E3131399}">
      <dgm:prSet/>
      <dgm:spPr/>
    </dgm:pt>
    <dgm:pt modelId="{25654605-84CB-443A-B832-46734CEF2750}">
      <dgm:prSet/>
      <dgm:spPr/>
      <dgm:t>
        <a:bodyPr/>
        <a:lstStyle/>
        <a:p>
          <a:pPr algn="just"/>
          <a:r>
            <a:rPr lang="es-ES" b="0" dirty="0"/>
            <a:t>Quienes tengan facultades de representación de acuerdo con los estatutos del partido político respectivo, en los casos que sean distintos a los precisados en los </a:t>
          </a:r>
          <a:r>
            <a:rPr lang="es-MX" b="0" dirty="0"/>
            <a:t>apartados anteriores.</a:t>
          </a:r>
        </a:p>
      </dgm:t>
    </dgm:pt>
    <dgm:pt modelId="{947CF032-790D-480A-A623-1CB684ACD880}" type="parTrans" cxnId="{8B8D5F4B-351F-4843-A104-D79EBF18727D}">
      <dgm:prSet/>
      <dgm:spPr/>
    </dgm:pt>
    <dgm:pt modelId="{65A29051-053F-41D3-A707-141640017A78}" type="sibTrans" cxnId="{8B8D5F4B-351F-4843-A104-D79EBF18727D}">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98A8F989-5F1C-4E38-8A29-669171153214}" type="presOf" srcId="{47BA15B1-4302-4DFB-97F0-22E55B831B67}" destId="{98B0D70A-6319-442F-8F6A-0BE56CEA0016}" srcOrd="0" destOrd="0" presId="urn:microsoft.com/office/officeart/2005/8/layout/list1#21"/>
    <dgm:cxn modelId="{0A3EC6A7-68E6-4879-AF50-71C0CF54A754}" type="presOf" srcId="{47BA15B1-4302-4DFB-97F0-22E55B831B67}" destId="{12A490E7-9D1B-4B37-9AA4-B8D82661747C}" srcOrd="1" destOrd="0" presId="urn:microsoft.com/office/officeart/2005/8/layout/list1#21"/>
    <dgm:cxn modelId="{CFBCA3EC-2F95-4093-9AAE-5F303F919898}" srcId="{61952DB8-FDE3-48C2-9E63-4EDB325016D1}" destId="{CAEA622E-E6EB-45AC-994E-DD31484BC0E6}" srcOrd="0" destOrd="0" parTransId="{E85BD5F2-7886-43DB-A345-7CF58C9E4CA7}" sibTransId="{CE528ED1-617F-4EC9-BDC4-03E8D380529F}"/>
    <dgm:cxn modelId="{8B8D5F4B-351F-4843-A104-D79EBF18727D}" srcId="{3EACDF54-BBA5-4E3C-831E-4C993EAF1F07}" destId="{25654605-84CB-443A-B832-46734CEF2750}" srcOrd="3" destOrd="0" parTransId="{947CF032-790D-480A-A623-1CB684ACD880}" sibTransId="{65A29051-053F-41D3-A707-141640017A78}"/>
    <dgm:cxn modelId="{A42E1406-442B-4D88-89DF-66B59102D0F1}" type="presOf" srcId="{61952DB8-FDE3-48C2-9E63-4EDB325016D1}" destId="{159CE6B5-EA23-41C2-9C20-4CCC336051CA}" srcOrd="1" destOrd="0" presId="urn:microsoft.com/office/officeart/2005/8/layout/list1#21"/>
    <dgm:cxn modelId="{98B329BA-B299-4C85-9A03-CDE1F1F0AF80}" srcId="{3DBFE673-4495-4BBC-B011-A8CB70C34B65}" destId="{3EACDF54-BBA5-4E3C-831E-4C993EAF1F07}" srcOrd="2" destOrd="0" parTransId="{392D5A66-C69A-4235-8F74-AC559CF0986E}" sibTransId="{B52B5E59-A326-4CE3-A72F-014A9F762630}"/>
    <dgm:cxn modelId="{01D5258E-5FE4-4487-BFB5-E507103E0189}" srcId="{47BA15B1-4302-4DFB-97F0-22E55B831B67}" destId="{125D488A-AF58-4A9F-95C9-F96F55A421FF}" srcOrd="0" destOrd="0" parTransId="{7C34A458-65EB-4CBE-8C67-3CCCE5492AFB}" sibTransId="{5AB77C44-32A4-45EC-B677-E4B9FE55FB35}"/>
    <dgm:cxn modelId="{E46C54B7-D323-4E37-A0D9-1C92E3131399}" srcId="{3EACDF54-BBA5-4E3C-831E-4C993EAF1F07}" destId="{81329256-AD3A-43F0-80CE-8A3C0E1C4AB5}" srcOrd="2" destOrd="0" parTransId="{BB01D6B6-D4E2-4BC7-9B58-ABD2DB5D9A2E}" sibTransId="{7591EC9F-6293-4C04-9D0D-70BA86109D3C}"/>
    <dgm:cxn modelId="{EF4BF2ED-9A3C-4C6D-B590-8FB03CCCD724}" type="presOf" srcId="{81329256-AD3A-43F0-80CE-8A3C0E1C4AB5}" destId="{980732E3-474F-4169-9ED3-B33E744E10A5}" srcOrd="0" destOrd="2" presId="urn:microsoft.com/office/officeart/2005/8/layout/list1#21"/>
    <dgm:cxn modelId="{1613AE0F-F6E5-4796-B574-226F1BFEC3F9}" type="presOf" srcId="{61952DB8-FDE3-48C2-9E63-4EDB325016D1}" destId="{9CDD4638-C22A-4BF0-B5C2-F0B320223BF5}" srcOrd="0" destOrd="0" presId="urn:microsoft.com/office/officeart/2005/8/layout/list1#21"/>
    <dgm:cxn modelId="{9A6625CC-74A4-43F3-A7FD-3325CA6A5343}" type="presOf" srcId="{125D488A-AF58-4A9F-95C9-F96F55A421FF}" destId="{591621DC-6DF6-4AEF-9FD7-B1B758689010}" srcOrd="0" destOrd="0" presId="urn:microsoft.com/office/officeart/2005/8/layout/list1#21"/>
    <dgm:cxn modelId="{9C073C61-798F-46FC-A6B6-AD34ED0DC7C2}" srcId="{3DBFE673-4495-4BBC-B011-A8CB70C34B65}" destId="{61952DB8-FDE3-48C2-9E63-4EDB325016D1}" srcOrd="0" destOrd="0" parTransId="{665C5B29-DBA5-4674-96D0-5803EEF0B5A5}" sibTransId="{E3FF49F3-FD5B-4D82-BF2C-1350D2CBC74B}"/>
    <dgm:cxn modelId="{415E2737-80F0-45B8-92B5-9269396832CA}" type="presOf" srcId="{3DBFE673-4495-4BBC-B011-A8CB70C34B65}" destId="{6E084A43-6A03-4477-A873-4392D0317043}" srcOrd="0" destOrd="0" presId="urn:microsoft.com/office/officeart/2005/8/layout/list1#21"/>
    <dgm:cxn modelId="{226227D5-2C46-4118-96E9-318CAA4FA713}" type="presOf" srcId="{76218FD5-B872-4576-B15B-D9CDA50611C5}" destId="{980732E3-474F-4169-9ED3-B33E744E10A5}" srcOrd="0" destOrd="1" presId="urn:microsoft.com/office/officeart/2005/8/layout/list1#21"/>
    <dgm:cxn modelId="{FECB2DA2-A8E4-41CD-B4B8-897288597E22}" type="presOf" srcId="{3EACDF54-BBA5-4E3C-831E-4C993EAF1F07}" destId="{F5B9176D-3135-4AA3-A685-65CF15AB6303}" srcOrd="0" destOrd="0" presId="urn:microsoft.com/office/officeart/2005/8/layout/list1#21"/>
    <dgm:cxn modelId="{E86F1885-6B9A-4323-8C96-B5774BA85BD8}" type="presOf" srcId="{22E43056-F98B-4AD5-8E8A-BE367EA4ED7E}" destId="{980732E3-474F-4169-9ED3-B33E744E10A5}" srcOrd="0" destOrd="0" presId="urn:microsoft.com/office/officeart/2005/8/layout/list1#21"/>
    <dgm:cxn modelId="{CB670EDB-A298-4AC6-B32A-E2EC740E35E4}" srcId="{3DBFE673-4495-4BBC-B011-A8CB70C34B65}" destId="{47BA15B1-4302-4DFB-97F0-22E55B831B67}" srcOrd="1" destOrd="0" parTransId="{BF98A34A-9A7C-4552-B60C-25404E0D953D}" sibTransId="{50F00DC0-D0AD-46D3-81CA-DEB8CD245791}"/>
    <dgm:cxn modelId="{846611A5-CC79-418F-AC93-FD03E2D69639}" srcId="{3EACDF54-BBA5-4E3C-831E-4C993EAF1F07}" destId="{22E43056-F98B-4AD5-8E8A-BE367EA4ED7E}" srcOrd="0" destOrd="0" parTransId="{96BCDF25-CFEA-411B-B02C-25380C27031A}" sibTransId="{E9070493-F093-4415-967D-04B9484CF4AE}"/>
    <dgm:cxn modelId="{409D7D99-98CD-49FE-8E0E-E5871BE027F2}" srcId="{3EACDF54-BBA5-4E3C-831E-4C993EAF1F07}" destId="{76218FD5-B872-4576-B15B-D9CDA50611C5}" srcOrd="1" destOrd="0" parTransId="{77BF3C1A-C5F4-4B88-8018-6D70EBEE6C1B}" sibTransId="{9A16FEF8-F8CA-4DAA-B17E-57028360ADC1}"/>
    <dgm:cxn modelId="{587AFA5F-12FF-4FF6-94B3-F05AE19BA4D1}" type="presOf" srcId="{25654605-84CB-443A-B832-46734CEF2750}" destId="{980732E3-474F-4169-9ED3-B33E744E10A5}" srcOrd="0" destOrd="3" presId="urn:microsoft.com/office/officeart/2005/8/layout/list1#21"/>
    <dgm:cxn modelId="{9CBC1E59-85A9-4159-B898-9CA130D78FA0}" type="presOf" srcId="{CAEA622E-E6EB-45AC-994E-DD31484BC0E6}" destId="{533D4C02-44E2-40B7-B392-BA31083D102D}" srcOrd="0" destOrd="0" presId="urn:microsoft.com/office/officeart/2005/8/layout/list1#21"/>
    <dgm:cxn modelId="{260CC123-B6B8-41AB-8EE6-2DF664D2DBEA}" type="presOf" srcId="{3EACDF54-BBA5-4E3C-831E-4C993EAF1F07}" destId="{2CF4CB2C-D1BC-4BD0-B36D-86E79356A1C8}" srcOrd="1" destOrd="0" presId="urn:microsoft.com/office/officeart/2005/8/layout/list1#21"/>
    <dgm:cxn modelId="{79C71560-C3CE-4D81-8884-984FCC735B6D}" type="presParOf" srcId="{6E084A43-6A03-4477-A873-4392D0317043}" destId="{D3CA2889-E519-44B2-9151-6B5FC46F6C70}" srcOrd="0" destOrd="0" presId="urn:microsoft.com/office/officeart/2005/8/layout/list1#21"/>
    <dgm:cxn modelId="{B4FEF736-21A0-49A9-84C0-12E8EC19F511}" type="presParOf" srcId="{D3CA2889-E519-44B2-9151-6B5FC46F6C70}" destId="{9CDD4638-C22A-4BF0-B5C2-F0B320223BF5}" srcOrd="0" destOrd="0" presId="urn:microsoft.com/office/officeart/2005/8/layout/list1#21"/>
    <dgm:cxn modelId="{5EA2E452-091E-4242-9E7A-E6A4BC311F77}" type="presParOf" srcId="{D3CA2889-E519-44B2-9151-6B5FC46F6C70}" destId="{159CE6B5-EA23-41C2-9C20-4CCC336051CA}" srcOrd="1" destOrd="0" presId="urn:microsoft.com/office/officeart/2005/8/layout/list1#21"/>
    <dgm:cxn modelId="{02E8CC3C-4594-4401-A2C0-DCCF4C6C8834}" type="presParOf" srcId="{6E084A43-6A03-4477-A873-4392D0317043}" destId="{25E01457-AF70-4063-9C69-22B0B4100D3B}" srcOrd="1" destOrd="0" presId="urn:microsoft.com/office/officeart/2005/8/layout/list1#21"/>
    <dgm:cxn modelId="{E3DDC412-0FA7-471C-B856-914E43D49C86}" type="presParOf" srcId="{6E084A43-6A03-4477-A873-4392D0317043}" destId="{533D4C02-44E2-40B7-B392-BA31083D102D}" srcOrd="2" destOrd="0" presId="urn:microsoft.com/office/officeart/2005/8/layout/list1#21"/>
    <dgm:cxn modelId="{F49E5433-F0A9-4A55-9E82-47317B435CBA}" type="presParOf" srcId="{6E084A43-6A03-4477-A873-4392D0317043}" destId="{BF4E1263-7100-40EA-99E6-457478333202}" srcOrd="3" destOrd="0" presId="urn:microsoft.com/office/officeart/2005/8/layout/list1#21"/>
    <dgm:cxn modelId="{F2763649-B0B6-43F5-A91C-1EF6E6A832E0}" type="presParOf" srcId="{6E084A43-6A03-4477-A873-4392D0317043}" destId="{D270B18D-378B-4BE4-AA86-6A535591C6DA}" srcOrd="4" destOrd="0" presId="urn:microsoft.com/office/officeart/2005/8/layout/list1#21"/>
    <dgm:cxn modelId="{C427C6A7-7E7E-4201-ACFD-262EFA577D42}" type="presParOf" srcId="{D270B18D-378B-4BE4-AA86-6A535591C6DA}" destId="{98B0D70A-6319-442F-8F6A-0BE56CEA0016}" srcOrd="0" destOrd="0" presId="urn:microsoft.com/office/officeart/2005/8/layout/list1#21"/>
    <dgm:cxn modelId="{229A0CAA-B593-4745-A8F2-984843D1C8E2}" type="presParOf" srcId="{D270B18D-378B-4BE4-AA86-6A535591C6DA}" destId="{12A490E7-9D1B-4B37-9AA4-B8D82661747C}" srcOrd="1" destOrd="0" presId="urn:microsoft.com/office/officeart/2005/8/layout/list1#21"/>
    <dgm:cxn modelId="{F4E6C4B2-FCD8-407D-BEFD-008379541261}" type="presParOf" srcId="{6E084A43-6A03-4477-A873-4392D0317043}" destId="{F8A231D6-C60F-41C5-A304-357F31BAEBC4}" srcOrd="5" destOrd="0" presId="urn:microsoft.com/office/officeart/2005/8/layout/list1#21"/>
    <dgm:cxn modelId="{3C1E536F-2BD7-4FCC-BD90-F2EA97F1C17D}" type="presParOf" srcId="{6E084A43-6A03-4477-A873-4392D0317043}" destId="{591621DC-6DF6-4AEF-9FD7-B1B758689010}" srcOrd="6" destOrd="0" presId="urn:microsoft.com/office/officeart/2005/8/layout/list1#21"/>
    <dgm:cxn modelId="{9288E9E7-0F53-4675-A793-CC61DCFEE5DE}" type="presParOf" srcId="{6E084A43-6A03-4477-A873-4392D0317043}" destId="{E76A0FA1-2B42-4D64-9E8D-79EDA32F932F}" srcOrd="7" destOrd="0" presId="urn:microsoft.com/office/officeart/2005/8/layout/list1#21"/>
    <dgm:cxn modelId="{B69C051E-E2A7-4254-B5F0-38AA1CC203A5}" type="presParOf" srcId="{6E084A43-6A03-4477-A873-4392D0317043}" destId="{3C259995-19B4-4E8C-85ED-77E1B8C6A1A8}" srcOrd="8" destOrd="0" presId="urn:microsoft.com/office/officeart/2005/8/layout/list1#21"/>
    <dgm:cxn modelId="{ED27E10A-0F84-4AA9-8A1B-8799812C565C}" type="presParOf" srcId="{3C259995-19B4-4E8C-85ED-77E1B8C6A1A8}" destId="{F5B9176D-3135-4AA3-A685-65CF15AB6303}" srcOrd="0" destOrd="0" presId="urn:microsoft.com/office/officeart/2005/8/layout/list1#21"/>
    <dgm:cxn modelId="{676CFCE6-EEC1-4B9F-86F7-A49EBC8F50EA}" type="presParOf" srcId="{3C259995-19B4-4E8C-85ED-77E1B8C6A1A8}" destId="{2CF4CB2C-D1BC-4BD0-B36D-86E79356A1C8}" srcOrd="1" destOrd="0" presId="urn:microsoft.com/office/officeart/2005/8/layout/list1#21"/>
    <dgm:cxn modelId="{9ABD886D-147C-4BF2-91A7-7997E01B279B}" type="presParOf" srcId="{6E084A43-6A03-4477-A873-4392D0317043}" destId="{126464C5-6D5F-40B4-9852-86EBA0DE7643}" srcOrd="9" destOrd="0" presId="urn:microsoft.com/office/officeart/2005/8/layout/list1#21"/>
    <dgm:cxn modelId="{D8FA3279-E08E-48B6-B3AC-708B41951570}" type="presParOf" srcId="{6E084A43-6A03-4477-A873-4392D0317043}" destId="{980732E3-474F-4169-9ED3-B33E744E10A5}" srcOrd="10" destOrd="0" presId="urn:microsoft.com/office/officeart/2005/8/layout/list1#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5.xml><?xml version="1.0" encoding="utf-8"?>
<dgm:dataModel xmlns:dgm="http://schemas.openxmlformats.org/drawingml/2006/diagram" xmlns:a="http://schemas.openxmlformats.org/drawingml/2006/main">
  <dgm:ptLst>
    <dgm:pt modelId="{3DBFE673-4495-4BBC-B011-A8CB70C34B65}" type="doc">
      <dgm:prSet loTypeId="urn:microsoft.com/office/officeart/2005/8/layout/list1#22" loCatId="list" qsTypeId="urn:microsoft.com/office/officeart/2005/8/quickstyle/simple1#47" qsCatId="simple" csTypeId="urn:microsoft.com/office/officeart/2005/8/colors/accent1_2#43" csCatId="accent1" phldr="1"/>
      <dgm:spPr/>
      <dgm:t>
        <a:bodyPr/>
        <a:lstStyle/>
        <a:p>
          <a:endParaRPr lang="es-MX"/>
        </a:p>
      </dgm:t>
    </dgm:pt>
    <dgm:pt modelId="{61952DB8-FDE3-48C2-9E63-4EDB325016D1}">
      <dgm:prSet phldrT="[Texto]"/>
      <dgm:spPr/>
      <dgm:t>
        <a:bodyPr/>
        <a:lstStyle/>
        <a:p>
          <a:r>
            <a:rPr lang="es-MX" dirty="0"/>
            <a:t>Particularidades </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Autoridades competentes para resolver )</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CAEA622E-E6EB-45AC-994E-DD31484BC0E6}">
      <dgm:prSet/>
      <dgm:spPr/>
      <dgm:t>
        <a:bodyPr/>
        <a:lstStyle/>
        <a:p>
          <a:pPr algn="just"/>
          <a:r>
            <a:rPr lang="es-ES" dirty="0"/>
            <a:t>En el juicio no se podrá ofrecer o aportar prueba alguna, salvo en los casos extraordinarios de pruebas supervenientes, cuando éstas sean determinantes para acreditar la violación reclamada (LGSMIME 91).</a:t>
          </a:r>
          <a:endParaRPr lang="es-MX" dirty="0"/>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pt-BR" dirty="0"/>
            <a:t>La Sala Superior del TEPFJ, e n única instancia, tratándose de actos o </a:t>
          </a:r>
          <a:r>
            <a:rPr lang="es-ES" dirty="0"/>
            <a:t>resoluciones relativos a las elecciones de Gubernatura y de Jefatura de Gobierno de la Ciudad de México.</a:t>
          </a:r>
          <a:endParaRPr lang="es-MX" b="1"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0672625E-498F-483E-B95C-44E134F9D22A}">
      <dgm:prSet/>
      <dgm:spPr/>
      <dgm:t>
        <a:bodyPr/>
        <a:lstStyle/>
        <a:p>
          <a:pPr algn="just"/>
          <a:r>
            <a:rPr lang="es-ES" dirty="0"/>
            <a:t>La persona afectada puede acudir, per saltum, directamente ante las autoridades jurisdiccionales, cuando el agotamiento de la cadena impugnativa pueda traducirse en una merma al derecho tutelado (Jurisprudencia 09/2007 del TEPJF).</a:t>
          </a:r>
          <a:endParaRPr lang="es-MX" dirty="0"/>
        </a:p>
      </dgm:t>
    </dgm:pt>
    <dgm:pt modelId="{07552DC3-6FCA-4778-A9EE-85717D2250A1}" type="parTrans" cxnId="{8C3EBB76-ADEB-41D3-95E4-826171FD1D91}">
      <dgm:prSet/>
      <dgm:spPr/>
      <dgm:t>
        <a:bodyPr/>
        <a:lstStyle/>
        <a:p>
          <a:endParaRPr lang="es-MX"/>
        </a:p>
      </dgm:t>
    </dgm:pt>
    <dgm:pt modelId="{0A4D4203-F91C-4D0D-BD52-13DE1126EE73}" type="sibTrans" cxnId="{8C3EBB76-ADEB-41D3-95E4-826171FD1D91}">
      <dgm:prSet/>
      <dgm:spPr/>
      <dgm:t>
        <a:bodyPr/>
        <a:lstStyle/>
        <a:p>
          <a:endParaRPr lang="es-MX"/>
        </a:p>
      </dgm:t>
    </dgm:pt>
    <dgm:pt modelId="{D88AB669-A35D-4DC3-8E0D-4D18645F1CC4}">
      <dgm:prSet/>
      <dgm:spPr/>
      <dgm:t>
        <a:bodyPr/>
        <a:lstStyle/>
        <a:p>
          <a:r>
            <a:rPr lang="es-ES" dirty="0"/>
            <a:t>Las Salas Regionales del TEPJF que ejerza jurisdicción en el ámbito territorial en que se haya cometido la violación reclamada, en única instancia, cuando se trate de actos o resoluciones relativos a las elecciones de autoridades municipales, Diputaciones locales y titulares de los órganos político-administrativos en las demarcaciones territoriales de la Ciudad de </a:t>
          </a:r>
          <a:r>
            <a:rPr lang="es-MX" dirty="0"/>
            <a:t>México.</a:t>
          </a:r>
        </a:p>
      </dgm:t>
    </dgm:pt>
    <dgm:pt modelId="{61F0946D-17FC-46AC-9F92-6F866CA2E78B}" type="parTrans" cxnId="{A9D1C053-D144-43C9-8E88-22E354E6160A}">
      <dgm:prSet/>
      <dgm:spPr/>
      <dgm:t>
        <a:bodyPr/>
        <a:lstStyle/>
        <a:p>
          <a:endParaRPr lang="es-MX"/>
        </a:p>
      </dgm:t>
    </dgm:pt>
    <dgm:pt modelId="{439FA1D8-510B-4B0F-947E-FA6203BAFB3A}" type="sibTrans" cxnId="{A9D1C053-D144-43C9-8E88-22E354E6160A}">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2"/>
      <dgm:spPr/>
      <dgm:t>
        <a:bodyPr/>
        <a:lstStyle/>
        <a:p>
          <a:endParaRPr lang="es-MX"/>
        </a:p>
      </dgm:t>
    </dgm:pt>
    <dgm:pt modelId="{159CE6B5-EA23-41C2-9C20-4CCC336051CA}" type="pres">
      <dgm:prSet presAssocID="{61952DB8-FDE3-48C2-9E63-4EDB325016D1}" presName="parentText" presStyleLbl="node1" presStyleIdx="0" presStyleCnt="2">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2">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2"/>
      <dgm:spPr/>
      <dgm:t>
        <a:bodyPr/>
        <a:lstStyle/>
        <a:p>
          <a:endParaRPr lang="es-MX"/>
        </a:p>
      </dgm:t>
    </dgm:pt>
    <dgm:pt modelId="{12A490E7-9D1B-4B37-9AA4-B8D82661747C}" type="pres">
      <dgm:prSet presAssocID="{47BA15B1-4302-4DFB-97F0-22E55B831B67}" presName="parentText" presStyleLbl="node1" presStyleIdx="1" presStyleCnt="2" custScaleX="126846" custScaleY="8550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2" custLinFactNeighborX="-671" custLinFactNeighborY="-31360">
        <dgm:presLayoutVars>
          <dgm:bulletEnabled val="1"/>
        </dgm:presLayoutVars>
      </dgm:prSet>
      <dgm:spPr/>
      <dgm:t>
        <a:bodyPr/>
        <a:lstStyle/>
        <a:p>
          <a:endParaRPr lang="es-MX"/>
        </a:p>
      </dgm:t>
    </dgm:pt>
  </dgm:ptLst>
  <dgm:cxnLst>
    <dgm:cxn modelId="{A9D1C053-D144-43C9-8E88-22E354E6160A}" srcId="{47BA15B1-4302-4DFB-97F0-22E55B831B67}" destId="{D88AB669-A35D-4DC3-8E0D-4D18645F1CC4}" srcOrd="1" destOrd="0" parTransId="{61F0946D-17FC-46AC-9F92-6F866CA2E78B}" sibTransId="{439FA1D8-510B-4B0F-947E-FA6203BAFB3A}"/>
    <dgm:cxn modelId="{9C073C61-798F-46FC-A6B6-AD34ED0DC7C2}" srcId="{3DBFE673-4495-4BBC-B011-A8CB70C34B65}" destId="{61952DB8-FDE3-48C2-9E63-4EDB325016D1}" srcOrd="0" destOrd="0" parTransId="{665C5B29-DBA5-4674-96D0-5803EEF0B5A5}" sibTransId="{E3FF49F3-FD5B-4D82-BF2C-1350D2CBC74B}"/>
    <dgm:cxn modelId="{B8BAB4E9-22E5-4A34-ADE8-102752D978CA}" type="presOf" srcId="{D88AB669-A35D-4DC3-8E0D-4D18645F1CC4}" destId="{591621DC-6DF6-4AEF-9FD7-B1B758689010}" srcOrd="0" destOrd="1" presId="urn:microsoft.com/office/officeart/2005/8/layout/list1#22"/>
    <dgm:cxn modelId="{9BDFACB8-5E18-4909-8333-23A4016E1F9C}" type="presOf" srcId="{47BA15B1-4302-4DFB-97F0-22E55B831B67}" destId="{12A490E7-9D1B-4B37-9AA4-B8D82661747C}" srcOrd="1" destOrd="0" presId="urn:microsoft.com/office/officeart/2005/8/layout/list1#22"/>
    <dgm:cxn modelId="{DE2642D8-ADA4-41D2-A1FE-D71C79EE6E14}" type="presOf" srcId="{0672625E-498F-483E-B95C-44E134F9D22A}" destId="{533D4C02-44E2-40B7-B392-BA31083D102D}" srcOrd="0" destOrd="1" presId="urn:microsoft.com/office/officeart/2005/8/layout/list1#22"/>
    <dgm:cxn modelId="{6BEABBAE-0B48-4DF7-BE7B-0AB1AEBCF5E4}" type="presOf" srcId="{61952DB8-FDE3-48C2-9E63-4EDB325016D1}" destId="{159CE6B5-EA23-41C2-9C20-4CCC336051CA}" srcOrd="1" destOrd="0" presId="urn:microsoft.com/office/officeart/2005/8/layout/list1#22"/>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1" destOrd="0" parTransId="{BF98A34A-9A7C-4552-B60C-25404E0D953D}" sibTransId="{50F00DC0-D0AD-46D3-81CA-DEB8CD245791}"/>
    <dgm:cxn modelId="{53AE90C4-A3E3-4F85-99EE-20EBE404AA53}" type="presOf" srcId="{3DBFE673-4495-4BBC-B011-A8CB70C34B65}" destId="{6E084A43-6A03-4477-A873-4392D0317043}" srcOrd="0" destOrd="0" presId="urn:microsoft.com/office/officeart/2005/8/layout/list1#22"/>
    <dgm:cxn modelId="{E98478BB-5849-42B0-A4C6-DE76449A3028}" type="presOf" srcId="{CAEA622E-E6EB-45AC-994E-DD31484BC0E6}" destId="{533D4C02-44E2-40B7-B392-BA31083D102D}" srcOrd="0" destOrd="0" presId="urn:microsoft.com/office/officeart/2005/8/layout/list1#22"/>
    <dgm:cxn modelId="{DC8EC94E-A894-4BCE-86E5-DE45EEB4D5C4}" type="presOf" srcId="{61952DB8-FDE3-48C2-9E63-4EDB325016D1}" destId="{9CDD4638-C22A-4BF0-B5C2-F0B320223BF5}" srcOrd="0" destOrd="0" presId="urn:microsoft.com/office/officeart/2005/8/layout/list1#22"/>
    <dgm:cxn modelId="{8C3EBB76-ADEB-41D3-95E4-826171FD1D91}" srcId="{61952DB8-FDE3-48C2-9E63-4EDB325016D1}" destId="{0672625E-498F-483E-B95C-44E134F9D22A}" srcOrd="1" destOrd="0" parTransId="{07552DC3-6FCA-4778-A9EE-85717D2250A1}" sibTransId="{0A4D4203-F91C-4D0D-BD52-13DE1126EE73}"/>
    <dgm:cxn modelId="{99C175CD-6010-4912-918F-116DEBFC15ED}" type="presOf" srcId="{125D488A-AF58-4A9F-95C9-F96F55A421FF}" destId="{591621DC-6DF6-4AEF-9FD7-B1B758689010}" srcOrd="0" destOrd="0" presId="urn:microsoft.com/office/officeart/2005/8/layout/list1#22"/>
    <dgm:cxn modelId="{CFBCA3EC-2F95-4093-9AAE-5F303F919898}" srcId="{61952DB8-FDE3-48C2-9E63-4EDB325016D1}" destId="{CAEA622E-E6EB-45AC-994E-DD31484BC0E6}" srcOrd="0" destOrd="0" parTransId="{E85BD5F2-7886-43DB-A345-7CF58C9E4CA7}" sibTransId="{CE528ED1-617F-4EC9-BDC4-03E8D380529F}"/>
    <dgm:cxn modelId="{39CF8162-8C68-41CE-BDFA-97BACE0A2296}" type="presOf" srcId="{47BA15B1-4302-4DFB-97F0-22E55B831B67}" destId="{98B0D70A-6319-442F-8F6A-0BE56CEA0016}" srcOrd="0" destOrd="0" presId="urn:microsoft.com/office/officeart/2005/8/layout/list1#22"/>
    <dgm:cxn modelId="{771F18C6-1C9C-4213-88C8-AE704B376F7C}" type="presParOf" srcId="{6E084A43-6A03-4477-A873-4392D0317043}" destId="{D3CA2889-E519-44B2-9151-6B5FC46F6C70}" srcOrd="0" destOrd="0" presId="urn:microsoft.com/office/officeart/2005/8/layout/list1#22"/>
    <dgm:cxn modelId="{AED71FEA-6AF5-403E-B68F-4F981A0D53A9}" type="presParOf" srcId="{D3CA2889-E519-44B2-9151-6B5FC46F6C70}" destId="{9CDD4638-C22A-4BF0-B5C2-F0B320223BF5}" srcOrd="0" destOrd="0" presId="urn:microsoft.com/office/officeart/2005/8/layout/list1#22"/>
    <dgm:cxn modelId="{2710AFEC-75B4-4160-858D-A44AFD54D5BC}" type="presParOf" srcId="{D3CA2889-E519-44B2-9151-6B5FC46F6C70}" destId="{159CE6B5-EA23-41C2-9C20-4CCC336051CA}" srcOrd="1" destOrd="0" presId="urn:microsoft.com/office/officeart/2005/8/layout/list1#22"/>
    <dgm:cxn modelId="{D02EB5AE-3AE6-415B-BADB-325D6DF7FBEC}" type="presParOf" srcId="{6E084A43-6A03-4477-A873-4392D0317043}" destId="{25E01457-AF70-4063-9C69-22B0B4100D3B}" srcOrd="1" destOrd="0" presId="urn:microsoft.com/office/officeart/2005/8/layout/list1#22"/>
    <dgm:cxn modelId="{E266496A-8B03-413A-9408-DCCAA3D7A8CF}" type="presParOf" srcId="{6E084A43-6A03-4477-A873-4392D0317043}" destId="{533D4C02-44E2-40B7-B392-BA31083D102D}" srcOrd="2" destOrd="0" presId="urn:microsoft.com/office/officeart/2005/8/layout/list1#22"/>
    <dgm:cxn modelId="{84F50698-F67B-4049-B958-64D95C86774C}" type="presParOf" srcId="{6E084A43-6A03-4477-A873-4392D0317043}" destId="{BF4E1263-7100-40EA-99E6-457478333202}" srcOrd="3" destOrd="0" presId="urn:microsoft.com/office/officeart/2005/8/layout/list1#22"/>
    <dgm:cxn modelId="{C5BBA252-3566-4EFD-ACEB-42D4215BCE91}" type="presParOf" srcId="{6E084A43-6A03-4477-A873-4392D0317043}" destId="{D270B18D-378B-4BE4-AA86-6A535591C6DA}" srcOrd="4" destOrd="0" presId="urn:microsoft.com/office/officeart/2005/8/layout/list1#22"/>
    <dgm:cxn modelId="{DFEA688B-401A-4CCE-88C2-F51F96D083B7}" type="presParOf" srcId="{D270B18D-378B-4BE4-AA86-6A535591C6DA}" destId="{98B0D70A-6319-442F-8F6A-0BE56CEA0016}" srcOrd="0" destOrd="0" presId="urn:microsoft.com/office/officeart/2005/8/layout/list1#22"/>
    <dgm:cxn modelId="{2CF31CDB-8CA4-4C3C-8143-453D3B567096}" type="presParOf" srcId="{D270B18D-378B-4BE4-AA86-6A535591C6DA}" destId="{12A490E7-9D1B-4B37-9AA4-B8D82661747C}" srcOrd="1" destOrd="0" presId="urn:microsoft.com/office/officeart/2005/8/layout/list1#22"/>
    <dgm:cxn modelId="{ABBD627D-78C2-46A2-9FAD-01EF5EFBB875}" type="presParOf" srcId="{6E084A43-6A03-4477-A873-4392D0317043}" destId="{F8A231D6-C60F-41C5-A304-357F31BAEBC4}" srcOrd="5" destOrd="0" presId="urn:microsoft.com/office/officeart/2005/8/layout/list1#22"/>
    <dgm:cxn modelId="{72D372E7-B416-4C0A-81BF-F97B3E1E0729}" type="presParOf" srcId="{6E084A43-6A03-4477-A873-4392D0317043}" destId="{591621DC-6DF6-4AEF-9FD7-B1B758689010}" srcOrd="6" destOrd="0" presId="urn:microsoft.com/office/officeart/2005/8/layout/list1#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6.xml><?xml version="1.0" encoding="utf-8"?>
<dgm:dataModel xmlns:dgm="http://schemas.openxmlformats.org/drawingml/2006/diagram" xmlns:a="http://schemas.openxmlformats.org/drawingml/2006/main">
  <dgm:ptLst>
    <dgm:pt modelId="{3DBFE673-4495-4BBC-B011-A8CB70C34B65}" type="doc">
      <dgm:prSet loTypeId="urn:microsoft.com/office/officeart/2005/8/layout/vList5" loCatId="list" qsTypeId="urn:microsoft.com/office/officeart/2005/8/quickstyle/simple1#48" qsCatId="simple" csTypeId="urn:microsoft.com/office/officeart/2005/8/colors/accent1_2#44" csCatId="accent1" phldr="1"/>
      <dgm:spPr/>
      <dgm:t>
        <a:bodyPr/>
        <a:lstStyle/>
        <a:p>
          <a:endParaRPr lang="es-MX"/>
        </a:p>
      </dgm:t>
    </dgm:pt>
    <dgm:pt modelId="{47BA15B1-4302-4DFB-97F0-22E55B831B67}">
      <dgm:prSet phldrT="[Texto]"/>
      <dgm:spPr/>
      <dgm:t>
        <a:bodyPr/>
        <a:lstStyle/>
        <a:p>
          <a:pPr algn="just"/>
          <a:r>
            <a:rPr lang="es-MX" dirty="0"/>
            <a:t>Solo procederá para impugnar actos o </a:t>
          </a:r>
          <a:r>
            <a:rPr lang="es-ES" dirty="0"/>
            <a:t>resoluciones de las autoridades competentes de las entidades federativas para organizar y calificar los comicios locales o resolver las controversias que surjan durante los mismos, siempre y cuando se cumplan los requisitos siguientes</a:t>
          </a:r>
          <a:r>
            <a:rPr lang="es-MX" dirty="0"/>
            <a:t>:(LGSMIME 88)</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FAE9C2F6-AAB8-4D5D-A8DF-05E3ECEA4A48}">
      <dgm:prSet/>
      <dgm:spPr/>
      <dgm:t>
        <a:bodyPr/>
        <a:lstStyle/>
        <a:p>
          <a:pPr algn="just"/>
          <a:r>
            <a:rPr lang="es-ES" dirty="0"/>
            <a:t>Que la reparación solicitada sea factible antes de la fecha constitucional o legalmente fijada para la instalación de los órganos o la toma de posesión del funcionariado electo. </a:t>
          </a:r>
          <a:endParaRPr lang="es-MX" dirty="0"/>
        </a:p>
      </dgm:t>
    </dgm:pt>
    <dgm:pt modelId="{4428D8A0-10AF-4133-8CA6-FE226322D2F6}" type="parTrans" cxnId="{7183C4F8-59AE-420C-9575-2F6C1B4D5F77}">
      <dgm:prSet/>
      <dgm:spPr/>
      <dgm:t>
        <a:bodyPr/>
        <a:lstStyle/>
        <a:p>
          <a:endParaRPr lang="es-MX"/>
        </a:p>
      </dgm:t>
    </dgm:pt>
    <dgm:pt modelId="{76F61967-4EC0-40DC-AFCA-9DA035D678AB}" type="sibTrans" cxnId="{7183C4F8-59AE-420C-9575-2F6C1B4D5F77}">
      <dgm:prSet/>
      <dgm:spPr/>
      <dgm:t>
        <a:bodyPr/>
        <a:lstStyle/>
        <a:p>
          <a:endParaRPr lang="es-MX"/>
        </a:p>
      </dgm:t>
    </dgm:pt>
    <dgm:pt modelId="{777D72C5-71C0-4237-8AA9-37B53DAD06CE}">
      <dgm:prSet/>
      <dgm:spPr/>
      <dgm:t>
        <a:bodyPr/>
        <a:lstStyle/>
        <a:p>
          <a:pPr algn="just"/>
          <a:r>
            <a:rPr lang="es-ES" dirty="0"/>
            <a:t>Que violen algún precepto de la CPEUM.</a:t>
          </a:r>
          <a:endParaRPr lang="es-MX" dirty="0"/>
        </a:p>
      </dgm:t>
    </dgm:pt>
    <dgm:pt modelId="{9ACC693F-C9FE-45BD-93AE-BF4C4CAE6DC2}" type="parTrans" cxnId="{2791A915-A758-4BDE-8DD0-0C218C6ED35F}">
      <dgm:prSet/>
      <dgm:spPr/>
      <dgm:t>
        <a:bodyPr/>
        <a:lstStyle/>
        <a:p>
          <a:endParaRPr lang="es-MX"/>
        </a:p>
      </dgm:t>
    </dgm:pt>
    <dgm:pt modelId="{09871949-8BE6-41DE-991C-469F334E58F4}" type="sibTrans" cxnId="{2791A915-A758-4BDE-8DD0-0C218C6ED35F}">
      <dgm:prSet/>
      <dgm:spPr/>
      <dgm:t>
        <a:bodyPr/>
        <a:lstStyle/>
        <a:p>
          <a:endParaRPr lang="es-MX"/>
        </a:p>
      </dgm:t>
    </dgm:pt>
    <dgm:pt modelId="{8BC202CD-47B9-4F6A-B5DE-54A16B29AFCA}">
      <dgm:prSet/>
      <dgm:spPr/>
      <dgm:t>
        <a:bodyPr/>
        <a:lstStyle/>
        <a:p>
          <a:pPr algn="just"/>
          <a:r>
            <a:rPr lang="es-ES" dirty="0"/>
            <a:t>Que la violación reclamada pueda resultar determinante para el desarrollo del proceso electoral respectivo o el resultado final de las </a:t>
          </a:r>
          <a:r>
            <a:rPr lang="es-MX" dirty="0"/>
            <a:t>elecciones.</a:t>
          </a:r>
        </a:p>
      </dgm:t>
    </dgm:pt>
    <dgm:pt modelId="{59FEFF57-6294-438C-9826-2DD990C3CC21}" type="parTrans" cxnId="{AD6D9A37-0EC3-4706-A16C-6E27C821D1B3}">
      <dgm:prSet/>
      <dgm:spPr/>
      <dgm:t>
        <a:bodyPr/>
        <a:lstStyle/>
        <a:p>
          <a:endParaRPr lang="es-MX"/>
        </a:p>
      </dgm:t>
    </dgm:pt>
    <dgm:pt modelId="{10D44F35-60E5-4189-AB9A-83152BD8B294}" type="sibTrans" cxnId="{AD6D9A37-0EC3-4706-A16C-6E27C821D1B3}">
      <dgm:prSet/>
      <dgm:spPr/>
      <dgm:t>
        <a:bodyPr/>
        <a:lstStyle/>
        <a:p>
          <a:endParaRPr lang="es-MX"/>
        </a:p>
      </dgm:t>
    </dgm:pt>
    <dgm:pt modelId="{3E3D691C-CB0E-4411-B300-DDF97B04180C}">
      <dgm:prSet/>
      <dgm:spPr/>
      <dgm:t>
        <a:bodyPr/>
        <a:lstStyle/>
        <a:p>
          <a:pPr algn="just"/>
          <a:r>
            <a:rPr lang="es-ES" dirty="0"/>
            <a:t>Que la reparación solicitada sea material y jurídicamente posible dentro de los plazos electorales.</a:t>
          </a:r>
          <a:endParaRPr lang="es-MX" dirty="0"/>
        </a:p>
      </dgm:t>
    </dgm:pt>
    <dgm:pt modelId="{142E9245-D09C-4676-B47E-8DED3A490F20}" type="parTrans" cxnId="{5D9DEEF3-3DB7-4166-B220-D8CD7CE9A81D}">
      <dgm:prSet/>
      <dgm:spPr/>
      <dgm:t>
        <a:bodyPr/>
        <a:lstStyle/>
        <a:p>
          <a:endParaRPr lang="es-MX"/>
        </a:p>
      </dgm:t>
    </dgm:pt>
    <dgm:pt modelId="{7592E653-5F04-4493-85C8-88E2B84EA2FA}" type="sibTrans" cxnId="{5D9DEEF3-3DB7-4166-B220-D8CD7CE9A81D}">
      <dgm:prSet/>
      <dgm:spPr/>
      <dgm:t>
        <a:bodyPr/>
        <a:lstStyle/>
        <a:p>
          <a:endParaRPr lang="es-MX"/>
        </a:p>
      </dgm:t>
    </dgm:pt>
    <dgm:pt modelId="{65404572-4621-4A40-A65A-C24FA59C49F6}">
      <dgm:prSet/>
      <dgm:spPr/>
      <dgm:t>
        <a:bodyPr/>
        <a:lstStyle/>
        <a:p>
          <a:pPr algn="just"/>
          <a:r>
            <a:rPr lang="es-ES" dirty="0"/>
            <a:t>Que se hayan agotado en tiempo y forma todas las instancias previas establecidas por las leyes, para combatir los actos o resoluciones electorales en virtud de los cuales se pudieran haber </a:t>
          </a:r>
          <a:r>
            <a:rPr lang="es-MX" dirty="0"/>
            <a:t>modificado, revocado o anulado.</a:t>
          </a:r>
          <a:r>
            <a:rPr lang="es-ES" dirty="0"/>
            <a:t> </a:t>
          </a:r>
          <a:endParaRPr lang="es-MX" dirty="0"/>
        </a:p>
      </dgm:t>
    </dgm:pt>
    <dgm:pt modelId="{5B22FAB9-753E-40DB-972C-39C07C787DE3}" type="parTrans" cxnId="{B739A177-BF06-400B-94A5-FEF540A6D2DB}">
      <dgm:prSet/>
      <dgm:spPr/>
      <dgm:t>
        <a:bodyPr/>
        <a:lstStyle/>
        <a:p>
          <a:endParaRPr lang="es-MX"/>
        </a:p>
      </dgm:t>
    </dgm:pt>
    <dgm:pt modelId="{A7EA321A-7320-4B12-A0ED-EA2F88935127}" type="sibTrans" cxnId="{B739A177-BF06-400B-94A5-FEF540A6D2DB}">
      <dgm:prSet/>
      <dgm:spPr/>
      <dgm:t>
        <a:bodyPr/>
        <a:lstStyle/>
        <a:p>
          <a:endParaRPr lang="es-MX"/>
        </a:p>
      </dgm:t>
    </dgm:pt>
    <dgm:pt modelId="{9F0A0D46-8400-494E-AC5E-EA6A02850D9B}">
      <dgm:prSet/>
      <dgm:spPr/>
      <dgm:t>
        <a:bodyPr/>
        <a:lstStyle/>
        <a:p>
          <a:pPr algn="just"/>
          <a:r>
            <a:rPr lang="es-ES" dirty="0"/>
            <a:t>Que sean definitivos y firmes.</a:t>
          </a:r>
          <a:endParaRPr lang="es-MX" b="1" dirty="0"/>
        </a:p>
      </dgm:t>
    </dgm:pt>
    <dgm:pt modelId="{860D6CF1-98A4-4CE6-BEB5-4B8397A11362}" type="parTrans" cxnId="{46C860FD-1EB8-46F4-801D-E611A35DB120}">
      <dgm:prSet/>
      <dgm:spPr/>
      <dgm:t>
        <a:bodyPr/>
        <a:lstStyle/>
        <a:p>
          <a:endParaRPr lang="es-MX"/>
        </a:p>
      </dgm:t>
    </dgm:pt>
    <dgm:pt modelId="{0F3BB87F-6EF8-408F-9B77-E2FD26FFB826}" type="sibTrans" cxnId="{46C860FD-1EB8-46F4-801D-E611A35DB120}">
      <dgm:prSet/>
      <dgm:spPr/>
      <dgm:t>
        <a:bodyPr/>
        <a:lstStyle/>
        <a:p>
          <a:endParaRPr lang="es-MX"/>
        </a:p>
      </dgm:t>
    </dgm:pt>
    <dgm:pt modelId="{DE48DEB7-B8A2-4636-A1D1-956595920E82}" type="pres">
      <dgm:prSet presAssocID="{3DBFE673-4495-4BBC-B011-A8CB70C34B65}" presName="Name0" presStyleCnt="0">
        <dgm:presLayoutVars>
          <dgm:dir/>
          <dgm:animLvl val="lvl"/>
          <dgm:resizeHandles val="exact"/>
        </dgm:presLayoutVars>
      </dgm:prSet>
      <dgm:spPr/>
      <dgm:t>
        <a:bodyPr/>
        <a:lstStyle/>
        <a:p>
          <a:endParaRPr lang="es-MX"/>
        </a:p>
      </dgm:t>
    </dgm:pt>
    <dgm:pt modelId="{E6E70B55-9A9F-4F5C-9A0B-3A756A6BF960}" type="pres">
      <dgm:prSet presAssocID="{47BA15B1-4302-4DFB-97F0-22E55B831B67}" presName="linNode" presStyleCnt="0"/>
      <dgm:spPr/>
    </dgm:pt>
    <dgm:pt modelId="{6E6A4D36-C956-49C3-87C3-DE6A8DCE57A7}" type="pres">
      <dgm:prSet presAssocID="{47BA15B1-4302-4DFB-97F0-22E55B831B67}" presName="parentText" presStyleLbl="node1" presStyleIdx="0" presStyleCnt="1" custScaleX="71513" custScaleY="60000" custLinFactNeighborX="-2097">
        <dgm:presLayoutVars>
          <dgm:chMax val="1"/>
          <dgm:bulletEnabled val="1"/>
        </dgm:presLayoutVars>
      </dgm:prSet>
      <dgm:spPr/>
      <dgm:t>
        <a:bodyPr/>
        <a:lstStyle/>
        <a:p>
          <a:endParaRPr lang="es-MX"/>
        </a:p>
      </dgm:t>
    </dgm:pt>
    <dgm:pt modelId="{AA77F456-708B-42E3-8187-BDF19B9281BF}" type="pres">
      <dgm:prSet presAssocID="{47BA15B1-4302-4DFB-97F0-22E55B831B67}" presName="descendantText" presStyleLbl="alignAccFollowNode1" presStyleIdx="0" presStyleCnt="1">
        <dgm:presLayoutVars>
          <dgm:bulletEnabled val="1"/>
        </dgm:presLayoutVars>
      </dgm:prSet>
      <dgm:spPr/>
      <dgm:t>
        <a:bodyPr/>
        <a:lstStyle/>
        <a:p>
          <a:endParaRPr lang="es-MX"/>
        </a:p>
      </dgm:t>
    </dgm:pt>
  </dgm:ptLst>
  <dgm:cxnLst>
    <dgm:cxn modelId="{46C860FD-1EB8-46F4-801D-E611A35DB120}" srcId="{47BA15B1-4302-4DFB-97F0-22E55B831B67}" destId="{9F0A0D46-8400-494E-AC5E-EA6A02850D9B}" srcOrd="0" destOrd="0" parTransId="{860D6CF1-98A4-4CE6-BEB5-4B8397A11362}" sibTransId="{0F3BB87F-6EF8-408F-9B77-E2FD26FFB826}"/>
    <dgm:cxn modelId="{565E6F3E-AFD6-44D1-9015-311E5086AA0A}" type="presOf" srcId="{65404572-4621-4A40-A65A-C24FA59C49F6}" destId="{AA77F456-708B-42E3-8187-BDF19B9281BF}" srcOrd="0" destOrd="5" presId="urn:microsoft.com/office/officeart/2005/8/layout/vList5"/>
    <dgm:cxn modelId="{FA44609E-9769-4264-AA17-75DC3C9CF7A2}" type="presOf" srcId="{8BC202CD-47B9-4F6A-B5DE-54A16B29AFCA}" destId="{AA77F456-708B-42E3-8187-BDF19B9281BF}" srcOrd="0" destOrd="2" presId="urn:microsoft.com/office/officeart/2005/8/layout/vList5"/>
    <dgm:cxn modelId="{AD6D9A37-0EC3-4706-A16C-6E27C821D1B3}" srcId="{47BA15B1-4302-4DFB-97F0-22E55B831B67}" destId="{8BC202CD-47B9-4F6A-B5DE-54A16B29AFCA}" srcOrd="2" destOrd="0" parTransId="{59FEFF57-6294-438C-9826-2DD990C3CC21}" sibTransId="{10D44F35-60E5-4189-AB9A-83152BD8B294}"/>
    <dgm:cxn modelId="{73C37C06-52B7-4BF1-AA01-B88EE966F237}" type="presOf" srcId="{47BA15B1-4302-4DFB-97F0-22E55B831B67}" destId="{6E6A4D36-C956-49C3-87C3-DE6A8DCE57A7}" srcOrd="0" destOrd="0" presId="urn:microsoft.com/office/officeart/2005/8/layout/vList5"/>
    <dgm:cxn modelId="{9727BE3E-0A67-4D9C-8ADB-4A8C14C1CF8F}" type="presOf" srcId="{3E3D691C-CB0E-4411-B300-DDF97B04180C}" destId="{AA77F456-708B-42E3-8187-BDF19B9281BF}" srcOrd="0" destOrd="3" presId="urn:microsoft.com/office/officeart/2005/8/layout/vList5"/>
    <dgm:cxn modelId="{CB670EDB-A298-4AC6-B32A-E2EC740E35E4}" srcId="{3DBFE673-4495-4BBC-B011-A8CB70C34B65}" destId="{47BA15B1-4302-4DFB-97F0-22E55B831B67}" srcOrd="0" destOrd="0" parTransId="{BF98A34A-9A7C-4552-B60C-25404E0D953D}" sibTransId="{50F00DC0-D0AD-46D3-81CA-DEB8CD245791}"/>
    <dgm:cxn modelId="{355B2163-8597-4D4D-919F-0E7BD76328F5}" type="presOf" srcId="{9F0A0D46-8400-494E-AC5E-EA6A02850D9B}" destId="{AA77F456-708B-42E3-8187-BDF19B9281BF}" srcOrd="0" destOrd="0" presId="urn:microsoft.com/office/officeart/2005/8/layout/vList5"/>
    <dgm:cxn modelId="{18B8A81D-69E8-4245-93DA-1D52AA1B797B}" type="presOf" srcId="{3DBFE673-4495-4BBC-B011-A8CB70C34B65}" destId="{DE48DEB7-B8A2-4636-A1D1-956595920E82}" srcOrd="0" destOrd="0" presId="urn:microsoft.com/office/officeart/2005/8/layout/vList5"/>
    <dgm:cxn modelId="{B739A177-BF06-400B-94A5-FEF540A6D2DB}" srcId="{47BA15B1-4302-4DFB-97F0-22E55B831B67}" destId="{65404572-4621-4A40-A65A-C24FA59C49F6}" srcOrd="5" destOrd="0" parTransId="{5B22FAB9-753E-40DB-972C-39C07C787DE3}" sibTransId="{A7EA321A-7320-4B12-A0ED-EA2F88935127}"/>
    <dgm:cxn modelId="{7183C4F8-59AE-420C-9575-2F6C1B4D5F77}" srcId="{47BA15B1-4302-4DFB-97F0-22E55B831B67}" destId="{FAE9C2F6-AAB8-4D5D-A8DF-05E3ECEA4A48}" srcOrd="4" destOrd="0" parTransId="{4428D8A0-10AF-4133-8CA6-FE226322D2F6}" sibTransId="{76F61967-4EC0-40DC-AFCA-9DA035D678AB}"/>
    <dgm:cxn modelId="{2791A915-A758-4BDE-8DD0-0C218C6ED35F}" srcId="{47BA15B1-4302-4DFB-97F0-22E55B831B67}" destId="{777D72C5-71C0-4237-8AA9-37B53DAD06CE}" srcOrd="1" destOrd="0" parTransId="{9ACC693F-C9FE-45BD-93AE-BF4C4CAE6DC2}" sibTransId="{09871949-8BE6-41DE-991C-469F334E58F4}"/>
    <dgm:cxn modelId="{3F2CB379-0399-440C-B9AD-FE818F79CD3E}" type="presOf" srcId="{FAE9C2F6-AAB8-4D5D-A8DF-05E3ECEA4A48}" destId="{AA77F456-708B-42E3-8187-BDF19B9281BF}" srcOrd="0" destOrd="4" presId="urn:microsoft.com/office/officeart/2005/8/layout/vList5"/>
    <dgm:cxn modelId="{5D9DEEF3-3DB7-4166-B220-D8CD7CE9A81D}" srcId="{47BA15B1-4302-4DFB-97F0-22E55B831B67}" destId="{3E3D691C-CB0E-4411-B300-DDF97B04180C}" srcOrd="3" destOrd="0" parTransId="{142E9245-D09C-4676-B47E-8DED3A490F20}" sibTransId="{7592E653-5F04-4493-85C8-88E2B84EA2FA}"/>
    <dgm:cxn modelId="{0538EE1F-EF45-4445-8DBD-B1905D750C10}" type="presOf" srcId="{777D72C5-71C0-4237-8AA9-37B53DAD06CE}" destId="{AA77F456-708B-42E3-8187-BDF19B9281BF}" srcOrd="0" destOrd="1" presId="urn:microsoft.com/office/officeart/2005/8/layout/vList5"/>
    <dgm:cxn modelId="{114CAEAB-D679-474E-A2E3-4113D604C480}" type="presParOf" srcId="{DE48DEB7-B8A2-4636-A1D1-956595920E82}" destId="{E6E70B55-9A9F-4F5C-9A0B-3A756A6BF960}" srcOrd="0" destOrd="0" presId="urn:microsoft.com/office/officeart/2005/8/layout/vList5"/>
    <dgm:cxn modelId="{68AC53B5-863A-40C0-BF66-EF09F6740431}" type="presParOf" srcId="{E6E70B55-9A9F-4F5C-9A0B-3A756A6BF960}" destId="{6E6A4D36-C956-49C3-87C3-DE6A8DCE57A7}" srcOrd="0" destOrd="0" presId="urn:microsoft.com/office/officeart/2005/8/layout/vList5"/>
    <dgm:cxn modelId="{3F00CF9B-2BB8-4E12-9017-55D2B6BAB892}" type="presParOf" srcId="{E6E70B55-9A9F-4F5C-9A0B-3A756A6BF960}" destId="{AA77F456-708B-42E3-8187-BDF19B9281B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7.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7" loCatId="hierarchy" qsTypeId="urn:microsoft.com/office/officeart/2005/8/quickstyle/3d3#7" qsCatId="3D" csTypeId="urn:microsoft.com/office/officeart/2005/8/colors/colorful1#6" csCatId="colorful" phldr="1"/>
      <dgm:spPr/>
      <dgm:t>
        <a:bodyPr/>
        <a:lstStyle/>
        <a:p>
          <a:endParaRPr lang="es-MX"/>
        </a:p>
      </dgm:t>
    </dgm:pt>
    <dgm:pt modelId="{280243C8-6967-4D66-A266-ABAC634A05F3}">
      <dgm:prSet phldrT="[Texto]" custT="1"/>
      <dgm:spPr/>
      <dgm:t>
        <a:bodyPr/>
        <a:lstStyle/>
        <a:p>
          <a:r>
            <a:rPr lang="es-MX" sz="1200" b="1" dirty="0"/>
            <a:t>JUICIO DE REVISIÓN CONSTITUCIONAL</a:t>
          </a:r>
        </a:p>
      </dgm:t>
    </dgm:pt>
    <dgm:pt modelId="{721B7293-F367-4FB6-AF9E-9C9FBFACAE55}" type="parTrans" cxnId="{6636C3F8-09C3-4D3F-99FB-16A92E20F058}">
      <dgm:prSet/>
      <dgm:spPr/>
      <dgm:t>
        <a:bodyPr/>
        <a:lstStyle/>
        <a:p>
          <a:endParaRPr lang="es-MX"/>
        </a:p>
      </dgm:t>
    </dgm:pt>
    <dgm:pt modelId="{7D01D90F-F042-4074-95BC-8F6D6AF3007B}" type="sibTrans" cxnId="{6636C3F8-09C3-4D3F-99FB-16A92E20F058}">
      <dgm:prSet/>
      <dgm:spPr/>
      <dgm:t>
        <a:bodyPr/>
        <a:lstStyle/>
        <a:p>
          <a:endParaRPr lang="es-MX"/>
        </a:p>
      </dgm:t>
    </dgm:pt>
    <dgm:pt modelId="{C7F43869-3337-490B-B4E2-910437255D43}">
      <dgm:prSet phldrT="[Texto]" custT="1"/>
      <dgm:spPr/>
      <dgm:t>
        <a:bodyPr/>
        <a:lstStyle/>
        <a:p>
          <a:pPr algn="ctr"/>
          <a:r>
            <a:rPr lang="es-MX" sz="1300"/>
            <a:t>Ante la autoridad dentro de los </a:t>
          </a:r>
          <a:r>
            <a:rPr lang="es-MX" sz="1300" b="1">
              <a:solidFill>
                <a:sysClr val="windowText" lastClr="000000"/>
              </a:solidFill>
            </a:rPr>
            <a:t>4 días siguientes</a:t>
          </a:r>
          <a:r>
            <a:rPr lang="es-MX" sz="1300"/>
            <a:t> a partir de la notificación o que tenga conocimiento del acto o resolución</a:t>
          </a:r>
        </a:p>
      </dgm:t>
    </dgm:pt>
    <dgm:pt modelId="{9600D675-1EF1-4CEB-8889-EF70185C3D52}" type="parTrans" cxnId="{1A5BEFC9-9C75-4A89-8257-237B27F19A27}">
      <dgm:prSet/>
      <dgm:spPr/>
      <dgm:t>
        <a:bodyPr/>
        <a:lstStyle/>
        <a:p>
          <a:endParaRPr lang="es-MX"/>
        </a:p>
      </dgm:t>
    </dgm:pt>
    <dgm:pt modelId="{8C578F25-3D42-454B-9AD9-3418CD804224}" type="sibTrans" cxnId="{1A5BEFC9-9C75-4A89-8257-237B27F19A27}">
      <dgm:prSet/>
      <dgm:spPr/>
      <dgm:t>
        <a:bodyPr/>
        <a:lstStyle/>
        <a:p>
          <a:endParaRPr lang="es-MX"/>
        </a:p>
      </dgm:t>
    </dgm:pt>
    <dgm:pt modelId="{B97A277C-C5B3-49DB-B1F6-30190436F0FC}">
      <dgm:prSet phldrT="[Texto]" custT="1"/>
      <dgm:spPr/>
      <dgm:t>
        <a:bodyPr/>
        <a:lstStyle/>
        <a:p>
          <a:r>
            <a:rPr lang="es-MX" sz="1500"/>
            <a:t>Actos propios</a:t>
          </a:r>
        </a:p>
      </dgm:t>
    </dgm:pt>
    <dgm:pt modelId="{AC24DDE3-5FDD-4D14-8526-AB88655CCBAE}" type="parTrans" cxnId="{BBC187FC-847C-45EE-835F-0FE19A54CA0A}">
      <dgm:prSet/>
      <dgm:spPr/>
      <dgm:t>
        <a:bodyPr/>
        <a:lstStyle/>
        <a:p>
          <a:endParaRPr lang="es-MX"/>
        </a:p>
      </dgm:t>
    </dgm:pt>
    <dgm:pt modelId="{4914D056-F538-4F8D-A771-EE3F351F25A9}" type="sibTrans" cxnId="{BBC187FC-847C-45EE-835F-0FE19A54CA0A}">
      <dgm:prSet/>
      <dgm:spPr/>
      <dgm:t>
        <a:bodyPr/>
        <a:lstStyle/>
        <a:p>
          <a:endParaRPr lang="es-MX"/>
        </a:p>
      </dgm:t>
    </dgm:pt>
    <dgm:pt modelId="{0DDE9E9E-F7D4-4DEC-94E1-19793915CEB7}">
      <dgm:prSet phldrT="[Texto]" custT="1"/>
      <dgm:spPr/>
      <dgm:t>
        <a:bodyPr/>
        <a:lstStyle/>
        <a:p>
          <a:r>
            <a:rPr lang="es-MX" sz="1500"/>
            <a:t>Actos que no son propios</a:t>
          </a:r>
        </a:p>
      </dgm:t>
    </dgm:pt>
    <dgm:pt modelId="{7BC1F30C-D0E9-47DF-86B2-83D5CC54E47D}" type="parTrans" cxnId="{BD38C33F-A4F9-4563-9940-4F5C5D8BADA8}">
      <dgm:prSet/>
      <dgm:spPr/>
      <dgm:t>
        <a:bodyPr/>
        <a:lstStyle/>
        <a:p>
          <a:endParaRPr lang="es-MX"/>
        </a:p>
      </dgm:t>
    </dgm:pt>
    <dgm:pt modelId="{B9234BA4-5425-45F5-91C3-2C076C69B352}" type="sibTrans" cxnId="{BD38C33F-A4F9-4563-9940-4F5C5D8BADA8}">
      <dgm:prSet/>
      <dgm:spPr/>
      <dgm:t>
        <a:bodyPr/>
        <a:lstStyle/>
        <a:p>
          <a:endParaRPr lang="es-MX"/>
        </a:p>
      </dgm:t>
    </dgm:pt>
    <dgm:pt modelId="{34744B95-8A48-4406-A8B1-7D2363E9BAE9}">
      <dgm:prSet/>
      <dgm:spPr/>
      <dgm:t>
        <a:bodyPr/>
        <a:lstStyle/>
        <a:p>
          <a:r>
            <a:rPr lang="es-MX" dirty="0"/>
            <a:t>Remisión </a:t>
          </a:r>
          <a:r>
            <a:rPr lang="es-MX" b="1" dirty="0"/>
            <a:t>inmediata</a:t>
          </a:r>
          <a:r>
            <a:rPr lang="es-MX" dirty="0"/>
            <a:t> a la Sala competente del TEPJF (sin más trámites)</a:t>
          </a:r>
        </a:p>
      </dgm:t>
    </dgm:pt>
    <dgm:pt modelId="{93D364F1-7061-4E22-BD61-CF396809710E}" type="parTrans" cxnId="{C04FAB31-6944-4503-B236-05847D7B37B7}">
      <dgm:prSet/>
      <dgm:spPr/>
      <dgm:t>
        <a:bodyPr/>
        <a:lstStyle/>
        <a:p>
          <a:endParaRPr lang="es-MX"/>
        </a:p>
      </dgm:t>
    </dgm:pt>
    <dgm:pt modelId="{2C38A56F-10C4-451B-B06C-1F6A6BD46FA4}" type="sibTrans" cxnId="{C04FAB31-6944-4503-B236-05847D7B37B7}">
      <dgm:prSet/>
      <dgm:spPr/>
      <dgm:t>
        <a:bodyPr/>
        <a:lstStyle/>
        <a:p>
          <a:endParaRPr lang="es-MX"/>
        </a:p>
      </dgm:t>
    </dgm:pt>
    <dgm:pt modelId="{04B9333E-0EE9-4ABE-AEBC-AC28CE300698}">
      <dgm:prSet custT="1"/>
      <dgm:spPr/>
      <dgm:t>
        <a:bodyPr/>
        <a:lstStyle/>
        <a:p>
          <a:r>
            <a:rPr lang="es-MX" sz="1150"/>
            <a:t>Remitición a la Sala competente del TEPFJ, el medio de impugnación y sus anexos, y el expediente en que se haya dictado la determinación impugnada</a:t>
          </a:r>
        </a:p>
      </dgm:t>
    </dgm:pt>
    <dgm:pt modelId="{F9755969-C515-4CB9-9B2C-1AC25C5D8FEF}" type="parTrans" cxnId="{F1D8A9D2-80E3-4ACD-81CC-33024922B586}">
      <dgm:prSet/>
      <dgm:spPr/>
      <dgm:t>
        <a:bodyPr/>
        <a:lstStyle/>
        <a:p>
          <a:endParaRPr lang="es-MX"/>
        </a:p>
      </dgm:t>
    </dgm:pt>
    <dgm:pt modelId="{3B52E77E-91E5-46D9-ABB8-C29C2B9DAE34}" type="sibTrans" cxnId="{F1D8A9D2-80E3-4ACD-81CC-33024922B586}">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C9D37144-3C8F-473D-AC8C-BA11C87A09C7}" type="pres">
      <dgm:prSet presAssocID="{280243C8-6967-4D66-A266-ABAC634A05F3}" presName="hierRoot1" presStyleCnt="0"/>
      <dgm:spPr/>
    </dgm:pt>
    <dgm:pt modelId="{7E9912D1-7498-4207-9C01-DEACF4FF5D45}" type="pres">
      <dgm:prSet presAssocID="{280243C8-6967-4D66-A266-ABAC634A05F3}" presName="composite" presStyleCnt="0"/>
      <dgm:spPr/>
    </dgm:pt>
    <dgm:pt modelId="{CBB35D95-7CFA-4362-86D9-4AC70700F3EB}" type="pres">
      <dgm:prSet presAssocID="{280243C8-6967-4D66-A266-ABAC634A05F3}" presName="background" presStyleLbl="node0" presStyleIdx="0" presStyleCnt="1"/>
      <dgm:spPr>
        <a:solidFill>
          <a:srgbClr val="0070C0"/>
        </a:solidFill>
      </dgm:spPr>
    </dgm:pt>
    <dgm:pt modelId="{E4468E7D-6525-46B0-97FE-4F54A8DE2C20}" type="pres">
      <dgm:prSet presAssocID="{280243C8-6967-4D66-A266-ABAC634A05F3}" presName="text" presStyleLbl="fgAcc0" presStyleIdx="0" presStyleCnt="1">
        <dgm:presLayoutVars>
          <dgm:chPref val="3"/>
        </dgm:presLayoutVars>
      </dgm:prSet>
      <dgm:spPr/>
      <dgm:t>
        <a:bodyPr/>
        <a:lstStyle/>
        <a:p>
          <a:endParaRPr lang="es-MX"/>
        </a:p>
      </dgm:t>
    </dgm:pt>
    <dgm:pt modelId="{5422C7DD-A1C7-46DB-A05F-C6765575E15D}" type="pres">
      <dgm:prSet presAssocID="{280243C8-6967-4D66-A266-ABAC634A05F3}" presName="hierChild2" presStyleCnt="0"/>
      <dgm:spPr/>
    </dgm:pt>
    <dgm:pt modelId="{675B6F55-5FFD-4BB6-935F-468B9088870C}" type="pres">
      <dgm:prSet presAssocID="{9600D675-1EF1-4CEB-8889-EF70185C3D52}" presName="Name10" presStyleLbl="parChTrans1D2" presStyleIdx="0" presStyleCnt="1"/>
      <dgm:spPr/>
      <dgm:t>
        <a:bodyPr/>
        <a:lstStyle/>
        <a:p>
          <a:endParaRPr lang="es-MX"/>
        </a:p>
      </dgm:t>
    </dgm:pt>
    <dgm:pt modelId="{5387F023-D3D1-4796-864F-C5B3EEEDCC47}" type="pres">
      <dgm:prSet presAssocID="{C7F43869-3337-490B-B4E2-910437255D43}" presName="hierRoot2" presStyleCnt="0"/>
      <dgm:spPr/>
    </dgm:pt>
    <dgm:pt modelId="{4C30E0EB-3035-43EE-BDD2-36DDF727BDD3}" type="pres">
      <dgm:prSet presAssocID="{C7F43869-3337-490B-B4E2-910437255D43}" presName="composite2" presStyleCnt="0"/>
      <dgm:spPr/>
    </dgm:pt>
    <dgm:pt modelId="{5BA739FB-58F9-459A-BF2B-0AC36CA40CA1}" type="pres">
      <dgm:prSet presAssocID="{C7F43869-3337-490B-B4E2-910437255D43}" presName="background2" presStyleLbl="node2" presStyleIdx="0" presStyleCnt="1"/>
      <dgm:spPr>
        <a:solidFill>
          <a:srgbClr val="FF0000"/>
        </a:solidFill>
      </dgm:spPr>
    </dgm:pt>
    <dgm:pt modelId="{C78BE3EF-EA20-45E7-BC07-0638611C03D4}" type="pres">
      <dgm:prSet presAssocID="{C7F43869-3337-490B-B4E2-910437255D43}" presName="text2" presStyleLbl="fgAcc2" presStyleIdx="0" presStyleCnt="1" custScaleX="140136">
        <dgm:presLayoutVars>
          <dgm:chPref val="3"/>
        </dgm:presLayoutVars>
      </dgm:prSet>
      <dgm:spPr/>
      <dgm:t>
        <a:bodyPr/>
        <a:lstStyle/>
        <a:p>
          <a:endParaRPr lang="es-MX"/>
        </a:p>
      </dgm:t>
    </dgm:pt>
    <dgm:pt modelId="{15CB5C99-0A20-4637-B315-990E321E7C4E}" type="pres">
      <dgm:prSet presAssocID="{C7F43869-3337-490B-B4E2-910437255D43}" presName="hierChild3" presStyleCnt="0"/>
      <dgm:spPr/>
    </dgm:pt>
    <dgm:pt modelId="{7DE9CA14-D676-4767-AEF3-F30ABAFDB9D1}" type="pres">
      <dgm:prSet presAssocID="{AC24DDE3-5FDD-4D14-8526-AB88655CCBAE}" presName="Name17" presStyleLbl="parChTrans1D3" presStyleIdx="0" presStyleCnt="2"/>
      <dgm:spPr/>
      <dgm:t>
        <a:bodyPr/>
        <a:lstStyle/>
        <a:p>
          <a:endParaRPr lang="es-MX"/>
        </a:p>
      </dgm:t>
    </dgm:pt>
    <dgm:pt modelId="{48CFA529-2F0A-4D6F-BE61-766202607616}" type="pres">
      <dgm:prSet presAssocID="{B97A277C-C5B3-49DB-B1F6-30190436F0FC}" presName="hierRoot3" presStyleCnt="0"/>
      <dgm:spPr/>
    </dgm:pt>
    <dgm:pt modelId="{2516CA41-90D8-47CA-BFEA-D098392D51CF}" type="pres">
      <dgm:prSet presAssocID="{B97A277C-C5B3-49DB-B1F6-30190436F0FC}" presName="composite3" presStyleCnt="0"/>
      <dgm:spPr/>
    </dgm:pt>
    <dgm:pt modelId="{CBC6BB5B-669E-4AF3-BA9A-A9FAFB6A6CE0}" type="pres">
      <dgm:prSet presAssocID="{B97A277C-C5B3-49DB-B1F6-30190436F0FC}" presName="background3" presStyleLbl="node3" presStyleIdx="0" presStyleCnt="2"/>
      <dgm:spPr>
        <a:solidFill>
          <a:srgbClr val="92D050"/>
        </a:solidFill>
      </dgm:spPr>
    </dgm:pt>
    <dgm:pt modelId="{1C81B688-153B-442F-ADA1-CF2B948EF36F}" type="pres">
      <dgm:prSet presAssocID="{B97A277C-C5B3-49DB-B1F6-30190436F0FC}" presName="text3" presStyleLbl="fgAcc3" presStyleIdx="0" presStyleCnt="2">
        <dgm:presLayoutVars>
          <dgm:chPref val="3"/>
        </dgm:presLayoutVars>
      </dgm:prSet>
      <dgm:spPr/>
      <dgm:t>
        <a:bodyPr/>
        <a:lstStyle/>
        <a:p>
          <a:endParaRPr lang="es-MX"/>
        </a:p>
      </dgm:t>
    </dgm:pt>
    <dgm:pt modelId="{7F074F09-8303-4F87-8A7D-2AA3612F7707}" type="pres">
      <dgm:prSet presAssocID="{B97A277C-C5B3-49DB-B1F6-30190436F0FC}" presName="hierChild4" presStyleCnt="0"/>
      <dgm:spPr/>
    </dgm:pt>
    <dgm:pt modelId="{5B983968-5102-4CE2-9799-3149E78AA1F3}" type="pres">
      <dgm:prSet presAssocID="{F9755969-C515-4CB9-9B2C-1AC25C5D8FEF}" presName="Name23" presStyleLbl="parChTrans1D4" presStyleIdx="0" presStyleCnt="2"/>
      <dgm:spPr/>
      <dgm:t>
        <a:bodyPr/>
        <a:lstStyle/>
        <a:p>
          <a:endParaRPr lang="es-MX"/>
        </a:p>
      </dgm:t>
    </dgm:pt>
    <dgm:pt modelId="{8D94FFDB-9EBB-4205-8B4C-BB3AE46D821D}" type="pres">
      <dgm:prSet presAssocID="{04B9333E-0EE9-4ABE-AEBC-AC28CE300698}" presName="hierRoot4" presStyleCnt="0"/>
      <dgm:spPr/>
    </dgm:pt>
    <dgm:pt modelId="{76B48EAF-B6D4-435A-A522-961F1D73019F}" type="pres">
      <dgm:prSet presAssocID="{04B9333E-0EE9-4ABE-AEBC-AC28CE300698}" presName="composite4" presStyleCnt="0"/>
      <dgm:spPr/>
    </dgm:pt>
    <dgm:pt modelId="{B41BC862-7991-473C-8BB9-964E14992960}" type="pres">
      <dgm:prSet presAssocID="{04B9333E-0EE9-4ABE-AEBC-AC28CE300698}" presName="background4" presStyleLbl="node4" presStyleIdx="0" presStyleCnt="2"/>
      <dgm:spPr>
        <a:solidFill>
          <a:srgbClr val="FFC000"/>
        </a:solidFill>
      </dgm:spPr>
    </dgm:pt>
    <dgm:pt modelId="{CFB866B7-0256-4F71-8B9E-0BE0978CD986}" type="pres">
      <dgm:prSet presAssocID="{04B9333E-0EE9-4ABE-AEBC-AC28CE300698}" presName="text4" presStyleLbl="fgAcc4" presStyleIdx="0" presStyleCnt="2" custScaleX="147740">
        <dgm:presLayoutVars>
          <dgm:chPref val="3"/>
        </dgm:presLayoutVars>
      </dgm:prSet>
      <dgm:spPr/>
      <dgm:t>
        <a:bodyPr/>
        <a:lstStyle/>
        <a:p>
          <a:endParaRPr lang="es-MX"/>
        </a:p>
      </dgm:t>
    </dgm:pt>
    <dgm:pt modelId="{741E3C46-D7D8-445A-9870-B98F2637EC07}" type="pres">
      <dgm:prSet presAssocID="{04B9333E-0EE9-4ABE-AEBC-AC28CE300698}" presName="hierChild5" presStyleCnt="0"/>
      <dgm:spPr/>
    </dgm:pt>
    <dgm:pt modelId="{DBD2A216-ED0F-498B-AAAE-0CCC7AB16D8B}" type="pres">
      <dgm:prSet presAssocID="{7BC1F30C-D0E9-47DF-86B2-83D5CC54E47D}" presName="Name17" presStyleLbl="parChTrans1D3" presStyleIdx="1" presStyleCnt="2"/>
      <dgm:spPr/>
      <dgm:t>
        <a:bodyPr/>
        <a:lstStyle/>
        <a:p>
          <a:endParaRPr lang="es-MX"/>
        </a:p>
      </dgm:t>
    </dgm:pt>
    <dgm:pt modelId="{E550C1BB-A97C-4415-AA3F-0EF1543D848B}" type="pres">
      <dgm:prSet presAssocID="{0DDE9E9E-F7D4-4DEC-94E1-19793915CEB7}" presName="hierRoot3" presStyleCnt="0"/>
      <dgm:spPr/>
    </dgm:pt>
    <dgm:pt modelId="{C991E7BD-62C5-4356-B13D-560BA1F9DC61}" type="pres">
      <dgm:prSet presAssocID="{0DDE9E9E-F7D4-4DEC-94E1-19793915CEB7}" presName="composite3" presStyleCnt="0"/>
      <dgm:spPr/>
    </dgm:pt>
    <dgm:pt modelId="{9194EAA6-4CA2-4C49-B4DE-C9D69A9D7C21}" type="pres">
      <dgm:prSet presAssocID="{0DDE9E9E-F7D4-4DEC-94E1-19793915CEB7}" presName="background3" presStyleLbl="node3" presStyleIdx="1" presStyleCnt="2"/>
      <dgm:spPr>
        <a:solidFill>
          <a:srgbClr val="92D050"/>
        </a:solidFill>
      </dgm:spPr>
    </dgm:pt>
    <dgm:pt modelId="{0A4ACD75-51FC-4007-B2EF-FAF00A6F7F8C}" type="pres">
      <dgm:prSet presAssocID="{0DDE9E9E-F7D4-4DEC-94E1-19793915CEB7}" presName="text3" presStyleLbl="fgAcc3" presStyleIdx="1" presStyleCnt="2">
        <dgm:presLayoutVars>
          <dgm:chPref val="3"/>
        </dgm:presLayoutVars>
      </dgm:prSet>
      <dgm:spPr/>
      <dgm:t>
        <a:bodyPr/>
        <a:lstStyle/>
        <a:p>
          <a:endParaRPr lang="es-MX"/>
        </a:p>
      </dgm:t>
    </dgm:pt>
    <dgm:pt modelId="{98F23294-08E3-45E3-950A-0AD3163F21DF}" type="pres">
      <dgm:prSet presAssocID="{0DDE9E9E-F7D4-4DEC-94E1-19793915CEB7}" presName="hierChild4" presStyleCnt="0"/>
      <dgm:spPr/>
    </dgm:pt>
    <dgm:pt modelId="{2C8B2B04-C07C-43AA-BD4A-CA44216D9A79}" type="pres">
      <dgm:prSet presAssocID="{93D364F1-7061-4E22-BD61-CF396809710E}" presName="Name23" presStyleLbl="parChTrans1D4" presStyleIdx="1" presStyleCnt="2"/>
      <dgm:spPr/>
      <dgm:t>
        <a:bodyPr/>
        <a:lstStyle/>
        <a:p>
          <a:endParaRPr lang="es-MX"/>
        </a:p>
      </dgm:t>
    </dgm:pt>
    <dgm:pt modelId="{BC604B84-0040-4FF1-847E-D76CDE47FAF3}" type="pres">
      <dgm:prSet presAssocID="{34744B95-8A48-4406-A8B1-7D2363E9BAE9}" presName="hierRoot4" presStyleCnt="0"/>
      <dgm:spPr/>
    </dgm:pt>
    <dgm:pt modelId="{FC9E4C38-D74A-4A69-A946-B8B4F49AB867}" type="pres">
      <dgm:prSet presAssocID="{34744B95-8A48-4406-A8B1-7D2363E9BAE9}" presName="composite4" presStyleCnt="0"/>
      <dgm:spPr/>
    </dgm:pt>
    <dgm:pt modelId="{54BD3C50-A980-4D35-8479-E3B93387E96F}" type="pres">
      <dgm:prSet presAssocID="{34744B95-8A48-4406-A8B1-7D2363E9BAE9}" presName="background4" presStyleLbl="node4" presStyleIdx="1" presStyleCnt="2"/>
      <dgm:spPr>
        <a:solidFill>
          <a:srgbClr val="7030A0"/>
        </a:solidFill>
      </dgm:spPr>
    </dgm:pt>
    <dgm:pt modelId="{52FD22FE-6825-4D9E-B76A-29340CCCE290}" type="pres">
      <dgm:prSet presAssocID="{34744B95-8A48-4406-A8B1-7D2363E9BAE9}" presName="text4" presStyleLbl="fgAcc4" presStyleIdx="1" presStyleCnt="2">
        <dgm:presLayoutVars>
          <dgm:chPref val="3"/>
        </dgm:presLayoutVars>
      </dgm:prSet>
      <dgm:spPr/>
      <dgm:t>
        <a:bodyPr/>
        <a:lstStyle/>
        <a:p>
          <a:endParaRPr lang="es-MX"/>
        </a:p>
      </dgm:t>
    </dgm:pt>
    <dgm:pt modelId="{15394039-E07B-4155-B351-6970242107AA}" type="pres">
      <dgm:prSet presAssocID="{34744B95-8A48-4406-A8B1-7D2363E9BAE9}" presName="hierChild5" presStyleCnt="0"/>
      <dgm:spPr/>
    </dgm:pt>
  </dgm:ptLst>
  <dgm:cxnLst>
    <dgm:cxn modelId="{BD38C33F-A4F9-4563-9940-4F5C5D8BADA8}" srcId="{C7F43869-3337-490B-B4E2-910437255D43}" destId="{0DDE9E9E-F7D4-4DEC-94E1-19793915CEB7}" srcOrd="1" destOrd="0" parTransId="{7BC1F30C-D0E9-47DF-86B2-83D5CC54E47D}" sibTransId="{B9234BA4-5425-45F5-91C3-2C076C69B352}"/>
    <dgm:cxn modelId="{6AAF61E8-C183-4D21-8FF0-C4F48BD83BD3}" type="presOf" srcId="{AC24DDE3-5FDD-4D14-8526-AB88655CCBAE}" destId="{7DE9CA14-D676-4767-AEF3-F30ABAFDB9D1}" srcOrd="0" destOrd="0" presId="urn:microsoft.com/office/officeart/2005/8/layout/hierarchy1#7"/>
    <dgm:cxn modelId="{A2174473-7183-49ED-BFD2-C2B776C22B20}" type="presOf" srcId="{0DDE9E9E-F7D4-4DEC-94E1-19793915CEB7}" destId="{0A4ACD75-51FC-4007-B2EF-FAF00A6F7F8C}" srcOrd="0" destOrd="0" presId="urn:microsoft.com/office/officeart/2005/8/layout/hierarchy1#7"/>
    <dgm:cxn modelId="{E43D5BED-57D9-4FF1-99B0-DE6371E90B97}" type="presOf" srcId="{280243C8-6967-4D66-A266-ABAC634A05F3}" destId="{E4468E7D-6525-46B0-97FE-4F54A8DE2C20}" srcOrd="0" destOrd="0" presId="urn:microsoft.com/office/officeart/2005/8/layout/hierarchy1#7"/>
    <dgm:cxn modelId="{1A5BEFC9-9C75-4A89-8257-237B27F19A27}" srcId="{280243C8-6967-4D66-A266-ABAC634A05F3}" destId="{C7F43869-3337-490B-B4E2-910437255D43}" srcOrd="0" destOrd="0" parTransId="{9600D675-1EF1-4CEB-8889-EF70185C3D52}" sibTransId="{8C578F25-3D42-454B-9AD9-3418CD804224}"/>
    <dgm:cxn modelId="{0BD3F961-D2D5-4995-A5C1-A9E9898FF261}" type="presOf" srcId="{F9755969-C515-4CB9-9B2C-1AC25C5D8FEF}" destId="{5B983968-5102-4CE2-9799-3149E78AA1F3}" srcOrd="0" destOrd="0" presId="urn:microsoft.com/office/officeart/2005/8/layout/hierarchy1#7"/>
    <dgm:cxn modelId="{AA76274A-A845-404F-8C99-A8298637495F}" type="presOf" srcId="{9600D675-1EF1-4CEB-8889-EF70185C3D52}" destId="{675B6F55-5FFD-4BB6-935F-468B9088870C}" srcOrd="0" destOrd="0" presId="urn:microsoft.com/office/officeart/2005/8/layout/hierarchy1#7"/>
    <dgm:cxn modelId="{2277F58C-AAA6-455A-96BC-F87200FAE18B}" type="presOf" srcId="{7BC1F30C-D0E9-47DF-86B2-83D5CC54E47D}" destId="{DBD2A216-ED0F-498B-AAAE-0CCC7AB16D8B}" srcOrd="0" destOrd="0" presId="urn:microsoft.com/office/officeart/2005/8/layout/hierarchy1#7"/>
    <dgm:cxn modelId="{BBC187FC-847C-45EE-835F-0FE19A54CA0A}" srcId="{C7F43869-3337-490B-B4E2-910437255D43}" destId="{B97A277C-C5B3-49DB-B1F6-30190436F0FC}" srcOrd="0" destOrd="0" parTransId="{AC24DDE3-5FDD-4D14-8526-AB88655CCBAE}" sibTransId="{4914D056-F538-4F8D-A771-EE3F351F25A9}"/>
    <dgm:cxn modelId="{3CD3B25B-4C42-4087-B0FD-0F6B3FB65606}" type="presOf" srcId="{C7F43869-3337-490B-B4E2-910437255D43}" destId="{C78BE3EF-EA20-45E7-BC07-0638611C03D4}" srcOrd="0" destOrd="0" presId="urn:microsoft.com/office/officeart/2005/8/layout/hierarchy1#7"/>
    <dgm:cxn modelId="{49F2E3A0-71CC-4C13-9369-35ADEAC21E5B}" type="presOf" srcId="{2FE7CAC8-5C76-47D9-9731-40D451BA2F40}" destId="{23C7457F-0E5D-4E1D-AAF1-75B0E7069D8F}" srcOrd="0" destOrd="0" presId="urn:microsoft.com/office/officeart/2005/8/layout/hierarchy1#7"/>
    <dgm:cxn modelId="{F1D8A9D2-80E3-4ACD-81CC-33024922B586}" srcId="{B97A277C-C5B3-49DB-B1F6-30190436F0FC}" destId="{04B9333E-0EE9-4ABE-AEBC-AC28CE300698}" srcOrd="0" destOrd="0" parTransId="{F9755969-C515-4CB9-9B2C-1AC25C5D8FEF}" sibTransId="{3B52E77E-91E5-46D9-ABB8-C29C2B9DAE34}"/>
    <dgm:cxn modelId="{9A10478F-F1D8-42AD-ABF1-CD3FA41213B3}" type="presOf" srcId="{93D364F1-7061-4E22-BD61-CF396809710E}" destId="{2C8B2B04-C07C-43AA-BD4A-CA44216D9A79}" srcOrd="0" destOrd="0" presId="urn:microsoft.com/office/officeart/2005/8/layout/hierarchy1#7"/>
    <dgm:cxn modelId="{69158AAB-A110-428C-B612-399582A086BC}" type="presOf" srcId="{04B9333E-0EE9-4ABE-AEBC-AC28CE300698}" destId="{CFB866B7-0256-4F71-8B9E-0BE0978CD986}" srcOrd="0" destOrd="0" presId="urn:microsoft.com/office/officeart/2005/8/layout/hierarchy1#7"/>
    <dgm:cxn modelId="{6636C3F8-09C3-4D3F-99FB-16A92E20F058}" srcId="{2FE7CAC8-5C76-47D9-9731-40D451BA2F40}" destId="{280243C8-6967-4D66-A266-ABAC634A05F3}" srcOrd="0" destOrd="0" parTransId="{721B7293-F367-4FB6-AF9E-9C9FBFACAE55}" sibTransId="{7D01D90F-F042-4074-95BC-8F6D6AF3007B}"/>
    <dgm:cxn modelId="{C04FAB31-6944-4503-B236-05847D7B37B7}" srcId="{0DDE9E9E-F7D4-4DEC-94E1-19793915CEB7}" destId="{34744B95-8A48-4406-A8B1-7D2363E9BAE9}" srcOrd="0" destOrd="0" parTransId="{93D364F1-7061-4E22-BD61-CF396809710E}" sibTransId="{2C38A56F-10C4-451B-B06C-1F6A6BD46FA4}"/>
    <dgm:cxn modelId="{F0576031-2EA0-4890-906F-CB76FA144D68}" type="presOf" srcId="{B97A277C-C5B3-49DB-B1F6-30190436F0FC}" destId="{1C81B688-153B-442F-ADA1-CF2B948EF36F}" srcOrd="0" destOrd="0" presId="urn:microsoft.com/office/officeart/2005/8/layout/hierarchy1#7"/>
    <dgm:cxn modelId="{3898C89E-90C5-43D6-86C3-A2616D7227AC}" type="presOf" srcId="{34744B95-8A48-4406-A8B1-7D2363E9BAE9}" destId="{52FD22FE-6825-4D9E-B76A-29340CCCE290}" srcOrd="0" destOrd="0" presId="urn:microsoft.com/office/officeart/2005/8/layout/hierarchy1#7"/>
    <dgm:cxn modelId="{7D3611E3-DAB4-4037-938C-9D8780E67F79}" type="presParOf" srcId="{23C7457F-0E5D-4E1D-AAF1-75B0E7069D8F}" destId="{C9D37144-3C8F-473D-AC8C-BA11C87A09C7}" srcOrd="0" destOrd="0" presId="urn:microsoft.com/office/officeart/2005/8/layout/hierarchy1#7"/>
    <dgm:cxn modelId="{E4BACC56-5F2E-491B-B2EB-C7A1F2BE47F5}" type="presParOf" srcId="{C9D37144-3C8F-473D-AC8C-BA11C87A09C7}" destId="{7E9912D1-7498-4207-9C01-DEACF4FF5D45}" srcOrd="0" destOrd="0" presId="urn:microsoft.com/office/officeart/2005/8/layout/hierarchy1#7"/>
    <dgm:cxn modelId="{9F7CAB41-68ED-4241-8047-94D5A2A5AB6B}" type="presParOf" srcId="{7E9912D1-7498-4207-9C01-DEACF4FF5D45}" destId="{CBB35D95-7CFA-4362-86D9-4AC70700F3EB}" srcOrd="0" destOrd="0" presId="urn:microsoft.com/office/officeart/2005/8/layout/hierarchy1#7"/>
    <dgm:cxn modelId="{45517F81-0D0F-4CB5-83AD-636F5A52C360}" type="presParOf" srcId="{7E9912D1-7498-4207-9C01-DEACF4FF5D45}" destId="{E4468E7D-6525-46B0-97FE-4F54A8DE2C20}" srcOrd="1" destOrd="0" presId="urn:microsoft.com/office/officeart/2005/8/layout/hierarchy1#7"/>
    <dgm:cxn modelId="{F402F475-30FB-425A-A2E2-565161F1A62F}" type="presParOf" srcId="{C9D37144-3C8F-473D-AC8C-BA11C87A09C7}" destId="{5422C7DD-A1C7-46DB-A05F-C6765575E15D}" srcOrd="1" destOrd="0" presId="urn:microsoft.com/office/officeart/2005/8/layout/hierarchy1#7"/>
    <dgm:cxn modelId="{0BA563E2-E525-4E9C-B19A-6BDF6DD800A0}" type="presParOf" srcId="{5422C7DD-A1C7-46DB-A05F-C6765575E15D}" destId="{675B6F55-5FFD-4BB6-935F-468B9088870C}" srcOrd="0" destOrd="0" presId="urn:microsoft.com/office/officeart/2005/8/layout/hierarchy1#7"/>
    <dgm:cxn modelId="{1D84670F-37CA-4981-9765-F6363FE234DD}" type="presParOf" srcId="{5422C7DD-A1C7-46DB-A05F-C6765575E15D}" destId="{5387F023-D3D1-4796-864F-C5B3EEEDCC47}" srcOrd="1" destOrd="0" presId="urn:microsoft.com/office/officeart/2005/8/layout/hierarchy1#7"/>
    <dgm:cxn modelId="{DF0408E3-44A9-4966-88AD-F09FFA35DBD2}" type="presParOf" srcId="{5387F023-D3D1-4796-864F-C5B3EEEDCC47}" destId="{4C30E0EB-3035-43EE-BDD2-36DDF727BDD3}" srcOrd="0" destOrd="0" presId="urn:microsoft.com/office/officeart/2005/8/layout/hierarchy1#7"/>
    <dgm:cxn modelId="{2D92D167-9859-4970-8198-28F9988376B0}" type="presParOf" srcId="{4C30E0EB-3035-43EE-BDD2-36DDF727BDD3}" destId="{5BA739FB-58F9-459A-BF2B-0AC36CA40CA1}" srcOrd="0" destOrd="0" presId="urn:microsoft.com/office/officeart/2005/8/layout/hierarchy1#7"/>
    <dgm:cxn modelId="{E4F15781-6E65-466B-B159-4AC2EF97BE22}" type="presParOf" srcId="{4C30E0EB-3035-43EE-BDD2-36DDF727BDD3}" destId="{C78BE3EF-EA20-45E7-BC07-0638611C03D4}" srcOrd="1" destOrd="0" presId="urn:microsoft.com/office/officeart/2005/8/layout/hierarchy1#7"/>
    <dgm:cxn modelId="{B692F6FF-01B8-415D-AB60-F8453C00F6B6}" type="presParOf" srcId="{5387F023-D3D1-4796-864F-C5B3EEEDCC47}" destId="{15CB5C99-0A20-4637-B315-990E321E7C4E}" srcOrd="1" destOrd="0" presId="urn:microsoft.com/office/officeart/2005/8/layout/hierarchy1#7"/>
    <dgm:cxn modelId="{C4C3D912-B523-498E-B4B6-2EBCDA2B5198}" type="presParOf" srcId="{15CB5C99-0A20-4637-B315-990E321E7C4E}" destId="{7DE9CA14-D676-4767-AEF3-F30ABAFDB9D1}" srcOrd="0" destOrd="0" presId="urn:microsoft.com/office/officeart/2005/8/layout/hierarchy1#7"/>
    <dgm:cxn modelId="{2807FC3A-3828-462D-BB15-A7FB73064E44}" type="presParOf" srcId="{15CB5C99-0A20-4637-B315-990E321E7C4E}" destId="{48CFA529-2F0A-4D6F-BE61-766202607616}" srcOrd="1" destOrd="0" presId="urn:microsoft.com/office/officeart/2005/8/layout/hierarchy1#7"/>
    <dgm:cxn modelId="{A25F429E-5D78-4B4C-99B8-B0297FAA01E6}" type="presParOf" srcId="{48CFA529-2F0A-4D6F-BE61-766202607616}" destId="{2516CA41-90D8-47CA-BFEA-D098392D51CF}" srcOrd="0" destOrd="0" presId="urn:microsoft.com/office/officeart/2005/8/layout/hierarchy1#7"/>
    <dgm:cxn modelId="{E54B9427-51FB-4D59-AAF8-3D0B969B62FB}" type="presParOf" srcId="{2516CA41-90D8-47CA-BFEA-D098392D51CF}" destId="{CBC6BB5B-669E-4AF3-BA9A-A9FAFB6A6CE0}" srcOrd="0" destOrd="0" presId="urn:microsoft.com/office/officeart/2005/8/layout/hierarchy1#7"/>
    <dgm:cxn modelId="{BEC2AA9E-D6FE-41A9-BFA3-79A1B7C2C78C}" type="presParOf" srcId="{2516CA41-90D8-47CA-BFEA-D098392D51CF}" destId="{1C81B688-153B-442F-ADA1-CF2B948EF36F}" srcOrd="1" destOrd="0" presId="urn:microsoft.com/office/officeart/2005/8/layout/hierarchy1#7"/>
    <dgm:cxn modelId="{46DAABA9-BBF4-4180-82C6-1D64C1380D21}" type="presParOf" srcId="{48CFA529-2F0A-4D6F-BE61-766202607616}" destId="{7F074F09-8303-4F87-8A7D-2AA3612F7707}" srcOrd="1" destOrd="0" presId="urn:microsoft.com/office/officeart/2005/8/layout/hierarchy1#7"/>
    <dgm:cxn modelId="{5E9E488B-58D0-46DA-AC5F-84F6CFB51398}" type="presParOf" srcId="{7F074F09-8303-4F87-8A7D-2AA3612F7707}" destId="{5B983968-5102-4CE2-9799-3149E78AA1F3}" srcOrd="0" destOrd="0" presId="urn:microsoft.com/office/officeart/2005/8/layout/hierarchy1#7"/>
    <dgm:cxn modelId="{614D7D21-FDC1-4CA9-8733-39A1C81557C7}" type="presParOf" srcId="{7F074F09-8303-4F87-8A7D-2AA3612F7707}" destId="{8D94FFDB-9EBB-4205-8B4C-BB3AE46D821D}" srcOrd="1" destOrd="0" presId="urn:microsoft.com/office/officeart/2005/8/layout/hierarchy1#7"/>
    <dgm:cxn modelId="{C67D58FD-BBC4-47A1-98E5-D8AC9ACD728C}" type="presParOf" srcId="{8D94FFDB-9EBB-4205-8B4C-BB3AE46D821D}" destId="{76B48EAF-B6D4-435A-A522-961F1D73019F}" srcOrd="0" destOrd="0" presId="urn:microsoft.com/office/officeart/2005/8/layout/hierarchy1#7"/>
    <dgm:cxn modelId="{AA0B7AAD-9B9B-4E5A-BC2D-6111AEC15C26}" type="presParOf" srcId="{76B48EAF-B6D4-435A-A522-961F1D73019F}" destId="{B41BC862-7991-473C-8BB9-964E14992960}" srcOrd="0" destOrd="0" presId="urn:microsoft.com/office/officeart/2005/8/layout/hierarchy1#7"/>
    <dgm:cxn modelId="{E9CFB5AB-A180-4A77-A5C6-4F40A72955BA}" type="presParOf" srcId="{76B48EAF-B6D4-435A-A522-961F1D73019F}" destId="{CFB866B7-0256-4F71-8B9E-0BE0978CD986}" srcOrd="1" destOrd="0" presId="urn:microsoft.com/office/officeart/2005/8/layout/hierarchy1#7"/>
    <dgm:cxn modelId="{87CD9092-2A4B-4EA3-B30D-44E198975775}" type="presParOf" srcId="{8D94FFDB-9EBB-4205-8B4C-BB3AE46D821D}" destId="{741E3C46-D7D8-445A-9870-B98F2637EC07}" srcOrd="1" destOrd="0" presId="urn:microsoft.com/office/officeart/2005/8/layout/hierarchy1#7"/>
    <dgm:cxn modelId="{ECBD74E8-0BCA-4FCF-B4CF-99A491059EA1}" type="presParOf" srcId="{15CB5C99-0A20-4637-B315-990E321E7C4E}" destId="{DBD2A216-ED0F-498B-AAAE-0CCC7AB16D8B}" srcOrd="2" destOrd="0" presId="urn:microsoft.com/office/officeart/2005/8/layout/hierarchy1#7"/>
    <dgm:cxn modelId="{92C2DABD-48DA-49F5-B0D9-EA1A24EAE321}" type="presParOf" srcId="{15CB5C99-0A20-4637-B315-990E321E7C4E}" destId="{E550C1BB-A97C-4415-AA3F-0EF1543D848B}" srcOrd="3" destOrd="0" presId="urn:microsoft.com/office/officeart/2005/8/layout/hierarchy1#7"/>
    <dgm:cxn modelId="{E4F33F13-5D07-4D48-8175-57074D3A7ED8}" type="presParOf" srcId="{E550C1BB-A97C-4415-AA3F-0EF1543D848B}" destId="{C991E7BD-62C5-4356-B13D-560BA1F9DC61}" srcOrd="0" destOrd="0" presId="urn:microsoft.com/office/officeart/2005/8/layout/hierarchy1#7"/>
    <dgm:cxn modelId="{DF922905-22BA-4070-BABE-B386DA3280AB}" type="presParOf" srcId="{C991E7BD-62C5-4356-B13D-560BA1F9DC61}" destId="{9194EAA6-4CA2-4C49-B4DE-C9D69A9D7C21}" srcOrd="0" destOrd="0" presId="urn:microsoft.com/office/officeart/2005/8/layout/hierarchy1#7"/>
    <dgm:cxn modelId="{7D31CFE6-D8A8-45CD-915B-755D90B6E7B9}" type="presParOf" srcId="{C991E7BD-62C5-4356-B13D-560BA1F9DC61}" destId="{0A4ACD75-51FC-4007-B2EF-FAF00A6F7F8C}" srcOrd="1" destOrd="0" presId="urn:microsoft.com/office/officeart/2005/8/layout/hierarchy1#7"/>
    <dgm:cxn modelId="{9E28A7F2-4F5E-4121-BC52-4B0A556F3DD0}" type="presParOf" srcId="{E550C1BB-A97C-4415-AA3F-0EF1543D848B}" destId="{98F23294-08E3-45E3-950A-0AD3163F21DF}" srcOrd="1" destOrd="0" presId="urn:microsoft.com/office/officeart/2005/8/layout/hierarchy1#7"/>
    <dgm:cxn modelId="{B293570F-D6F7-4D3B-AE5D-29F9C7AE5F77}" type="presParOf" srcId="{98F23294-08E3-45E3-950A-0AD3163F21DF}" destId="{2C8B2B04-C07C-43AA-BD4A-CA44216D9A79}" srcOrd="0" destOrd="0" presId="urn:microsoft.com/office/officeart/2005/8/layout/hierarchy1#7"/>
    <dgm:cxn modelId="{7BB6765F-91DD-4735-BB35-B6605E06F045}" type="presParOf" srcId="{98F23294-08E3-45E3-950A-0AD3163F21DF}" destId="{BC604B84-0040-4FF1-847E-D76CDE47FAF3}" srcOrd="1" destOrd="0" presId="urn:microsoft.com/office/officeart/2005/8/layout/hierarchy1#7"/>
    <dgm:cxn modelId="{E61CBB4D-DC86-454B-B66C-51258B7166D0}" type="presParOf" srcId="{BC604B84-0040-4FF1-847E-D76CDE47FAF3}" destId="{FC9E4C38-D74A-4A69-A946-B8B4F49AB867}" srcOrd="0" destOrd="0" presId="urn:microsoft.com/office/officeart/2005/8/layout/hierarchy1#7"/>
    <dgm:cxn modelId="{A92E0696-9A33-4DB5-A036-2ADE1F42365A}" type="presParOf" srcId="{FC9E4C38-D74A-4A69-A946-B8B4F49AB867}" destId="{54BD3C50-A980-4D35-8479-E3B93387E96F}" srcOrd="0" destOrd="0" presId="urn:microsoft.com/office/officeart/2005/8/layout/hierarchy1#7"/>
    <dgm:cxn modelId="{0942C823-056D-4A56-8D81-17DD5B1CB5BE}" type="presParOf" srcId="{FC9E4C38-D74A-4A69-A946-B8B4F49AB867}" destId="{52FD22FE-6825-4D9E-B76A-29340CCCE290}" srcOrd="1" destOrd="0" presId="urn:microsoft.com/office/officeart/2005/8/layout/hierarchy1#7"/>
    <dgm:cxn modelId="{D0322389-C55B-4C25-AEF2-562D1D5E1E40}" type="presParOf" srcId="{BC604B84-0040-4FF1-847E-D76CDE47FAF3}" destId="{15394039-E07B-4155-B351-6970242107AA}" srcOrd="1" destOrd="0" presId="urn:microsoft.com/office/officeart/2005/8/layout/hierarchy1#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8.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49" qsCatId="simple" csTypeId="urn:microsoft.com/office/officeart/2005/8/colors/accent1_2#45" csCatId="accent1" phldr="1"/>
      <dgm:spPr/>
      <dgm:t>
        <a:bodyPr/>
        <a:lstStyle/>
        <a:p>
          <a:endParaRPr lang="es-MX"/>
        </a:p>
      </dgm:t>
    </dgm:pt>
    <dgm:pt modelId="{2FFED6FB-4586-460C-AE04-1A5692C56A76}">
      <dgm:prSet phldrT="[Texto]"/>
      <dgm:spPr/>
      <dgm:t>
        <a:bodyPr/>
        <a:lstStyle/>
        <a:p>
          <a:r>
            <a:rPr lang="es-MX" dirty="0"/>
            <a:t>Remisión inmediata</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ES" sz="1600" dirty="0"/>
            <a:t>Remitir a la Sala competente del TEPFJ, junto con sus anexos, el medio de impugnación y el expediente completo en que se haya dictado el acto </a:t>
          </a:r>
          <a:r>
            <a:rPr lang="es-MX" sz="1600" dirty="0"/>
            <a:t>o resolución impugnado (LGSMIME 90)</a:t>
          </a:r>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2ECFAD26-5A2B-4FB4-AC38-01ACD0C59C04}">
      <dgm:prSet phldrT="[Texto]" custT="1"/>
      <dgm:spPr/>
      <dgm:t>
        <a:bodyPr/>
        <a:lstStyle/>
        <a:p>
          <a:pPr algn="just"/>
          <a:endParaRPr lang="es-MX" sz="1200" dirty="0"/>
        </a:p>
      </dgm:t>
    </dgm:pt>
    <dgm:pt modelId="{7661EAF5-03E2-4D0F-8339-D0AF439CF3A1}" type="parTrans" cxnId="{639B541A-CDC2-488C-8A1E-47409C4D4778}">
      <dgm:prSet/>
      <dgm:spPr/>
      <dgm:t>
        <a:bodyPr/>
        <a:lstStyle/>
        <a:p>
          <a:endParaRPr lang="es-MX"/>
        </a:p>
      </dgm:t>
    </dgm:pt>
    <dgm:pt modelId="{D267C2A5-9781-448F-AF77-AD27F9EE41F9}" type="sibTrans" cxnId="{639B541A-CDC2-488C-8A1E-47409C4D4778}">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X="71264" custScaleY="25024">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Y="87270" custLinFactNeighborX="-1235" custLinFactNeighborY="-1409">
        <dgm:presLayoutVars>
          <dgm:bulletEnabled val="1"/>
        </dgm:presLayoutVars>
      </dgm:prSet>
      <dgm:spPr/>
      <dgm:t>
        <a:bodyPr/>
        <a:lstStyle/>
        <a:p>
          <a:endParaRPr lang="es-MX"/>
        </a:p>
      </dgm:t>
    </dgm:pt>
  </dgm:ptLst>
  <dgm:cxnLst>
    <dgm:cxn modelId="{3107FB47-E550-4D84-8627-B3B5834CBF90}" type="presOf" srcId="{52892132-A547-431C-A834-9929AE69DF72}" destId="{FDC574EA-8478-4613-AA75-4C3AE1393981}" srcOrd="0" destOrd="0" presId="urn:microsoft.com/office/officeart/2005/8/layout/vList6"/>
    <dgm:cxn modelId="{96DB8ED7-E03B-437B-9DC7-CAA9006CF4B9}" type="presOf" srcId="{9BF3DAE4-2CA9-40A4-9518-DB6B805E1DD3}" destId="{9FC82FDC-259B-4448-893F-17BB2148DEC0}" srcOrd="0" destOrd="0" presId="urn:microsoft.com/office/officeart/2005/8/layout/vList6"/>
    <dgm:cxn modelId="{639B541A-CDC2-488C-8A1E-47409C4D4778}" srcId="{2FFED6FB-4586-460C-AE04-1A5692C56A76}" destId="{2ECFAD26-5A2B-4FB4-AC38-01ACD0C59C04}" srcOrd="2" destOrd="0" parTransId="{7661EAF5-03E2-4D0F-8339-D0AF439CF3A1}" sibTransId="{D267C2A5-9781-448F-AF77-AD27F9EE41F9}"/>
    <dgm:cxn modelId="{8DEAF299-2189-4EC5-AC61-2B9583BA59FE}" srcId="{2FFED6FB-4586-460C-AE04-1A5692C56A76}" destId="{6183B909-41EC-4D9A-8224-A01D1C2C4ED8}" srcOrd="1" destOrd="0" parTransId="{64C1ED06-B2B6-4942-9E12-4B302B364D7B}" sibTransId="{190617E6-3CF1-4AB9-A947-915791927674}"/>
    <dgm:cxn modelId="{8FB2BD02-1B4D-43C7-A29F-05FB172BC080}" type="presOf" srcId="{2ECFAD26-5A2B-4FB4-AC38-01ACD0C59C04}" destId="{9FC82FDC-259B-4448-893F-17BB2148DEC0}" srcOrd="0" destOrd="2" presId="urn:microsoft.com/office/officeart/2005/8/layout/vList6"/>
    <dgm:cxn modelId="{8C21F9C0-ED40-48E9-ABE1-53A4EC2ECE02}" srcId="{2FFED6FB-4586-460C-AE04-1A5692C56A76}" destId="{9BF3DAE4-2CA9-40A4-9518-DB6B805E1DD3}" srcOrd="0" destOrd="0" parTransId="{D8BF406F-F5CC-4C52-8E35-A8E21237E55A}" sibTransId="{16271AE4-240C-4A7E-AA37-A4A2EB5B3A8C}"/>
    <dgm:cxn modelId="{95811732-A4DE-41EF-AA9C-1975B2DF01DD}" type="presOf" srcId="{2FFED6FB-4586-460C-AE04-1A5692C56A76}" destId="{2D281D96-C6A2-459B-AF35-E5A4D2CD984F}" srcOrd="0" destOrd="0" presId="urn:microsoft.com/office/officeart/2005/8/layout/vList6"/>
    <dgm:cxn modelId="{5CB7A4C6-218F-4851-9D03-11332B607FAA}" srcId="{52892132-A547-431C-A834-9929AE69DF72}" destId="{2FFED6FB-4586-460C-AE04-1A5692C56A76}" srcOrd="0" destOrd="0" parTransId="{904516D7-4BF7-459F-B43B-917D9E4031F4}" sibTransId="{D921617B-1760-45F7-81CD-A2EDE21A6CC5}"/>
    <dgm:cxn modelId="{662C1C2C-A1E7-4E5D-B9E2-D8A09A8B02BA}" type="presOf" srcId="{6183B909-41EC-4D9A-8224-A01D1C2C4ED8}" destId="{9FC82FDC-259B-4448-893F-17BB2148DEC0}" srcOrd="0" destOrd="1" presId="urn:microsoft.com/office/officeart/2005/8/layout/vList6"/>
    <dgm:cxn modelId="{7A3E69CF-6598-4417-AC4E-A1B66851EC9C}" type="presParOf" srcId="{FDC574EA-8478-4613-AA75-4C3AE1393981}" destId="{0F3D9450-4150-4B4A-BDA0-5467C3D587A6}" srcOrd="0" destOrd="0" presId="urn:microsoft.com/office/officeart/2005/8/layout/vList6"/>
    <dgm:cxn modelId="{3F067464-0183-4421-8C6C-B129CEA40F87}" type="presParOf" srcId="{0F3D9450-4150-4B4A-BDA0-5467C3D587A6}" destId="{2D281D96-C6A2-459B-AF35-E5A4D2CD984F}" srcOrd="0" destOrd="0" presId="urn:microsoft.com/office/officeart/2005/8/layout/vList6"/>
    <dgm:cxn modelId="{DDE6BB65-70C9-4739-8AD1-4409D58C6D8F}"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9.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8" loCatId="hierarchy" qsTypeId="urn:microsoft.com/office/officeart/2005/8/quickstyle/3d3#8" qsCatId="3D" csTypeId="urn:microsoft.com/office/officeart/2005/8/colors/colorful1#7" csCatId="colorful" phldr="1"/>
      <dgm:spPr/>
      <dgm:t>
        <a:bodyPr/>
        <a:lstStyle/>
        <a:p>
          <a:endParaRPr lang="es-MX"/>
        </a:p>
      </dgm:t>
    </dgm:pt>
    <dgm:pt modelId="{49AB409C-B617-4265-B8E7-AF014FF4AA9E}">
      <dgm:prSet custT="1"/>
      <dgm:spPr/>
      <dgm:t>
        <a:bodyPr/>
        <a:lstStyle/>
        <a:p>
          <a:r>
            <a:rPr lang="es-MX" sz="1500" dirty="0"/>
            <a:t>Aviso </a:t>
          </a:r>
          <a:r>
            <a:rPr lang="es-MX" sz="1500" b="1" dirty="0"/>
            <a:t>expedito</a:t>
          </a:r>
          <a:r>
            <a:rPr lang="es-MX" sz="1500" dirty="0"/>
            <a:t> a la Sala competente del TEPJF</a:t>
          </a:r>
        </a:p>
      </dgm:t>
    </dgm:pt>
    <dgm:pt modelId="{0744C5AB-E8BB-4C1D-B6F1-26DF54105F8E}" type="parTrans" cxnId="{C99A6EAC-943B-4D10-9C50-FA6059E00C55}">
      <dgm:prSet/>
      <dgm:spPr/>
      <dgm:t>
        <a:bodyPr/>
        <a:lstStyle/>
        <a:p>
          <a:endParaRPr lang="es-MX"/>
        </a:p>
      </dgm:t>
    </dgm:pt>
    <dgm:pt modelId="{2277C6D3-4C3B-406F-ADE9-D314CFB5E386}" type="sibTrans" cxnId="{C99A6EAC-943B-4D10-9C50-FA6059E00C55}">
      <dgm:prSet/>
      <dgm:spPr/>
      <dgm:t>
        <a:bodyPr/>
        <a:lstStyle/>
        <a:p>
          <a:endParaRPr lang="es-MX"/>
        </a:p>
      </dgm:t>
    </dgm:pt>
    <dgm:pt modelId="{7E7A65D9-7A2C-4D98-B648-C66C4824DEB2}">
      <dgm:prSet custT="1"/>
      <dgm:spPr/>
      <dgm:t>
        <a:bodyPr/>
        <a:lstStyle/>
        <a:p>
          <a:r>
            <a:rPr lang="es-MX" sz="1500" dirty="0"/>
            <a:t>Publicación por cédula en estrados, durante </a:t>
          </a:r>
          <a:r>
            <a:rPr lang="es-MX" sz="1500" b="1" dirty="0"/>
            <a:t>72 horas</a:t>
          </a:r>
          <a:endParaRPr lang="es-MX" sz="1500" dirty="0"/>
        </a:p>
      </dgm:t>
    </dgm:pt>
    <dgm:pt modelId="{3CE59C60-241C-4579-B9A9-7D2F662D6661}" type="parTrans" cxnId="{7E4D36DD-BA15-4814-B296-239140F56F42}">
      <dgm:prSet/>
      <dgm:spPr/>
      <dgm:t>
        <a:bodyPr/>
        <a:lstStyle/>
        <a:p>
          <a:endParaRPr lang="es-MX"/>
        </a:p>
      </dgm:t>
    </dgm:pt>
    <dgm:pt modelId="{02735A3A-E059-4B32-95A2-4DEFAA53C3BD}" type="sibTrans" cxnId="{7E4D36DD-BA15-4814-B296-239140F56F42}">
      <dgm:prSet/>
      <dgm:spPr/>
      <dgm:t>
        <a:bodyPr/>
        <a:lstStyle/>
        <a:p>
          <a:endParaRPr lang="es-MX"/>
        </a:p>
      </dgm:t>
    </dgm:pt>
    <dgm:pt modelId="{96D4814B-F3CB-443D-ADD4-A98952A2DABC}">
      <dgm:prSet custT="1"/>
      <dgm:spPr/>
      <dgm:t>
        <a:bodyPr/>
        <a:lstStyle/>
        <a:p>
          <a:r>
            <a:rPr lang="es-MX" sz="1500" dirty="0"/>
            <a:t>Remisión </a:t>
          </a:r>
          <a:r>
            <a:rPr lang="es-MX" sz="1500" b="1" dirty="0"/>
            <a:t>inmediata</a:t>
          </a:r>
          <a:r>
            <a:rPr lang="es-MX" sz="1500" dirty="0"/>
            <a:t> a la Sala competente del TEPJF el </a:t>
          </a:r>
          <a:r>
            <a:rPr lang="es-MX" sz="1500" b="1" dirty="0"/>
            <a:t>informe circunstanciado</a:t>
          </a:r>
          <a:r>
            <a:rPr lang="es-MX" sz="1500" dirty="0"/>
            <a:t>.</a:t>
          </a:r>
        </a:p>
      </dgm:t>
    </dgm:pt>
    <dgm:pt modelId="{1778A9E2-0FE2-4A7A-9206-3E521CDFDA3A}" type="parTrans" cxnId="{4F8B32AC-45A4-4F0F-AC8A-03DB4C1C8075}">
      <dgm:prSet/>
      <dgm:spPr/>
      <dgm:t>
        <a:bodyPr/>
        <a:lstStyle/>
        <a:p>
          <a:endParaRPr lang="es-MX"/>
        </a:p>
      </dgm:t>
    </dgm:pt>
    <dgm:pt modelId="{CD26911C-E3FC-4EFC-875D-D81FC946659A}" type="sibTrans" cxnId="{4F8B32AC-45A4-4F0F-AC8A-03DB4C1C8075}">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2D1DB6D7-8CE9-4695-BF90-7175DB706CDA}" type="pres">
      <dgm:prSet presAssocID="{96D4814B-F3CB-443D-ADD4-A98952A2DABC}" presName="hierRoot1" presStyleCnt="0"/>
      <dgm:spPr/>
    </dgm:pt>
    <dgm:pt modelId="{55CB3D62-E0EC-4F48-AC74-53B9BBE989ED}" type="pres">
      <dgm:prSet presAssocID="{96D4814B-F3CB-443D-ADD4-A98952A2DABC}" presName="composite" presStyleCnt="0"/>
      <dgm:spPr/>
    </dgm:pt>
    <dgm:pt modelId="{69C91C28-9788-4EC6-B31B-03610F3F38D5}" type="pres">
      <dgm:prSet presAssocID="{96D4814B-F3CB-443D-ADD4-A98952A2DABC}" presName="background" presStyleLbl="node0" presStyleIdx="0" presStyleCnt="1"/>
      <dgm:spPr>
        <a:solidFill>
          <a:srgbClr val="FFC000"/>
        </a:solidFill>
      </dgm:spPr>
    </dgm:pt>
    <dgm:pt modelId="{AFA8445C-A1B7-472A-9337-0B99502A8ECE}" type="pres">
      <dgm:prSet presAssocID="{96D4814B-F3CB-443D-ADD4-A98952A2DABC}" presName="text" presStyleLbl="fgAcc0" presStyleIdx="0" presStyleCnt="1">
        <dgm:presLayoutVars>
          <dgm:chPref val="3"/>
        </dgm:presLayoutVars>
      </dgm:prSet>
      <dgm:spPr/>
      <dgm:t>
        <a:bodyPr/>
        <a:lstStyle/>
        <a:p>
          <a:endParaRPr lang="es-MX"/>
        </a:p>
      </dgm:t>
    </dgm:pt>
    <dgm:pt modelId="{6379A09C-7D86-4AAD-A4A1-3501E6AFFAC4}" type="pres">
      <dgm:prSet presAssocID="{96D4814B-F3CB-443D-ADD4-A98952A2DABC}" presName="hierChild2" presStyleCnt="0"/>
      <dgm:spPr/>
    </dgm:pt>
    <dgm:pt modelId="{8CF00F0E-6113-4D96-A695-A7FB3386DCAD}" type="pres">
      <dgm:prSet presAssocID="{0744C5AB-E8BB-4C1D-B6F1-26DF54105F8E}" presName="Name10" presStyleLbl="parChTrans1D2" presStyleIdx="0" presStyleCnt="1"/>
      <dgm:spPr/>
      <dgm:t>
        <a:bodyPr/>
        <a:lstStyle/>
        <a:p>
          <a:endParaRPr lang="es-MX"/>
        </a:p>
      </dgm:t>
    </dgm:pt>
    <dgm:pt modelId="{C55F4B2B-F188-4662-B432-C56B6BA59557}" type="pres">
      <dgm:prSet presAssocID="{49AB409C-B617-4265-B8E7-AF014FF4AA9E}" presName="hierRoot2" presStyleCnt="0"/>
      <dgm:spPr/>
    </dgm:pt>
    <dgm:pt modelId="{B7FD8BAF-0CC6-4A38-90BA-C445B4E1306B}" type="pres">
      <dgm:prSet presAssocID="{49AB409C-B617-4265-B8E7-AF014FF4AA9E}" presName="composite2" presStyleCnt="0"/>
      <dgm:spPr/>
    </dgm:pt>
    <dgm:pt modelId="{77F7F3DA-9827-4B89-BC7F-D9D42C6B6276}" type="pres">
      <dgm:prSet presAssocID="{49AB409C-B617-4265-B8E7-AF014FF4AA9E}" presName="background2" presStyleLbl="node2" presStyleIdx="0" presStyleCnt="1"/>
      <dgm:spPr>
        <a:solidFill>
          <a:srgbClr val="7030A0"/>
        </a:solidFill>
      </dgm:spPr>
    </dgm:pt>
    <dgm:pt modelId="{87E5697A-DACD-413D-BA4C-3CE54E1BA2CE}" type="pres">
      <dgm:prSet presAssocID="{49AB409C-B617-4265-B8E7-AF014FF4AA9E}" presName="text2" presStyleLbl="fgAcc2" presStyleIdx="0" presStyleCnt="1">
        <dgm:presLayoutVars>
          <dgm:chPref val="3"/>
        </dgm:presLayoutVars>
      </dgm:prSet>
      <dgm:spPr/>
      <dgm:t>
        <a:bodyPr/>
        <a:lstStyle/>
        <a:p>
          <a:endParaRPr lang="es-MX"/>
        </a:p>
      </dgm:t>
    </dgm:pt>
    <dgm:pt modelId="{346168C4-0B67-4172-B249-50FCFFC54ACB}" type="pres">
      <dgm:prSet presAssocID="{49AB409C-B617-4265-B8E7-AF014FF4AA9E}" presName="hierChild3" presStyleCnt="0"/>
      <dgm:spPr/>
    </dgm:pt>
    <dgm:pt modelId="{1E6EABDA-08E7-4894-8A8B-FABABD5480F0}" type="pres">
      <dgm:prSet presAssocID="{3CE59C60-241C-4579-B9A9-7D2F662D6661}" presName="Name17" presStyleLbl="parChTrans1D3" presStyleIdx="0" presStyleCnt="1"/>
      <dgm:spPr/>
      <dgm:t>
        <a:bodyPr/>
        <a:lstStyle/>
        <a:p>
          <a:endParaRPr lang="es-MX"/>
        </a:p>
      </dgm:t>
    </dgm:pt>
    <dgm:pt modelId="{9CD30E8E-456C-4703-8423-5396D6AC8BD7}" type="pres">
      <dgm:prSet presAssocID="{7E7A65D9-7A2C-4D98-B648-C66C4824DEB2}" presName="hierRoot3" presStyleCnt="0"/>
      <dgm:spPr/>
    </dgm:pt>
    <dgm:pt modelId="{5844E28F-B715-47D3-AF43-0ADCB36F9A3A}" type="pres">
      <dgm:prSet presAssocID="{7E7A65D9-7A2C-4D98-B648-C66C4824DEB2}" presName="composite3" presStyleCnt="0"/>
      <dgm:spPr/>
    </dgm:pt>
    <dgm:pt modelId="{7D2EF49C-950D-4F0B-AE3E-E4863489A763}" type="pres">
      <dgm:prSet presAssocID="{7E7A65D9-7A2C-4D98-B648-C66C4824DEB2}" presName="background3" presStyleLbl="node3" presStyleIdx="0" presStyleCnt="1"/>
      <dgm:spPr>
        <a:solidFill>
          <a:srgbClr val="7030A0"/>
        </a:solidFill>
      </dgm:spPr>
    </dgm:pt>
    <dgm:pt modelId="{4B0DE23D-B9E6-4904-B069-684A71B3049A}" type="pres">
      <dgm:prSet presAssocID="{7E7A65D9-7A2C-4D98-B648-C66C4824DEB2}" presName="text3" presStyleLbl="fgAcc3" presStyleIdx="0" presStyleCnt="1">
        <dgm:presLayoutVars>
          <dgm:chPref val="3"/>
        </dgm:presLayoutVars>
      </dgm:prSet>
      <dgm:spPr/>
      <dgm:t>
        <a:bodyPr/>
        <a:lstStyle/>
        <a:p>
          <a:endParaRPr lang="es-MX"/>
        </a:p>
      </dgm:t>
    </dgm:pt>
    <dgm:pt modelId="{490AB836-9310-4C40-A8E0-57522407CF94}" type="pres">
      <dgm:prSet presAssocID="{7E7A65D9-7A2C-4D98-B648-C66C4824DEB2}" presName="hierChild4" presStyleCnt="0"/>
      <dgm:spPr/>
    </dgm:pt>
  </dgm:ptLst>
  <dgm:cxnLst>
    <dgm:cxn modelId="{75C9FB22-4DE0-469E-BBAA-3D04166474CD}" type="presOf" srcId="{7E7A65D9-7A2C-4D98-B648-C66C4824DEB2}" destId="{4B0DE23D-B9E6-4904-B069-684A71B3049A}" srcOrd="0" destOrd="0" presId="urn:microsoft.com/office/officeart/2005/8/layout/hierarchy1#8"/>
    <dgm:cxn modelId="{58B32CD4-7478-43DD-BD07-6DA3E3320D56}" type="presOf" srcId="{0744C5AB-E8BB-4C1D-B6F1-26DF54105F8E}" destId="{8CF00F0E-6113-4D96-A695-A7FB3386DCAD}" srcOrd="0" destOrd="0" presId="urn:microsoft.com/office/officeart/2005/8/layout/hierarchy1#8"/>
    <dgm:cxn modelId="{E4BF3ED1-80BF-4532-925C-707087700A04}" type="presOf" srcId="{96D4814B-F3CB-443D-ADD4-A98952A2DABC}" destId="{AFA8445C-A1B7-472A-9337-0B99502A8ECE}" srcOrd="0" destOrd="0" presId="urn:microsoft.com/office/officeart/2005/8/layout/hierarchy1#8"/>
    <dgm:cxn modelId="{7E4D36DD-BA15-4814-B296-239140F56F42}" srcId="{49AB409C-B617-4265-B8E7-AF014FF4AA9E}" destId="{7E7A65D9-7A2C-4D98-B648-C66C4824DEB2}" srcOrd="0" destOrd="0" parTransId="{3CE59C60-241C-4579-B9A9-7D2F662D6661}" sibTransId="{02735A3A-E059-4B32-95A2-4DEFAA53C3BD}"/>
    <dgm:cxn modelId="{B87A5D1E-BCF1-49C7-B1C0-E424065745CD}" type="presOf" srcId="{3CE59C60-241C-4579-B9A9-7D2F662D6661}" destId="{1E6EABDA-08E7-4894-8A8B-FABABD5480F0}" srcOrd="0" destOrd="0" presId="urn:microsoft.com/office/officeart/2005/8/layout/hierarchy1#8"/>
    <dgm:cxn modelId="{C1562059-FAC6-4F76-B79C-031C1DCDDA06}" type="presOf" srcId="{2FE7CAC8-5C76-47D9-9731-40D451BA2F40}" destId="{23C7457F-0E5D-4E1D-AAF1-75B0E7069D8F}" srcOrd="0" destOrd="0" presId="urn:microsoft.com/office/officeart/2005/8/layout/hierarchy1#8"/>
    <dgm:cxn modelId="{C99A6EAC-943B-4D10-9C50-FA6059E00C55}" srcId="{96D4814B-F3CB-443D-ADD4-A98952A2DABC}" destId="{49AB409C-B617-4265-B8E7-AF014FF4AA9E}" srcOrd="0" destOrd="0" parTransId="{0744C5AB-E8BB-4C1D-B6F1-26DF54105F8E}" sibTransId="{2277C6D3-4C3B-406F-ADE9-D314CFB5E386}"/>
    <dgm:cxn modelId="{4F8B32AC-45A4-4F0F-AC8A-03DB4C1C8075}" srcId="{2FE7CAC8-5C76-47D9-9731-40D451BA2F40}" destId="{96D4814B-F3CB-443D-ADD4-A98952A2DABC}" srcOrd="0" destOrd="0" parTransId="{1778A9E2-0FE2-4A7A-9206-3E521CDFDA3A}" sibTransId="{CD26911C-E3FC-4EFC-875D-D81FC946659A}"/>
    <dgm:cxn modelId="{77CC2AAE-7A2B-408E-A15A-8BF2B3C9D422}" type="presOf" srcId="{49AB409C-B617-4265-B8E7-AF014FF4AA9E}" destId="{87E5697A-DACD-413D-BA4C-3CE54E1BA2CE}" srcOrd="0" destOrd="0" presId="urn:microsoft.com/office/officeart/2005/8/layout/hierarchy1#8"/>
    <dgm:cxn modelId="{61ABD3BE-157B-49B9-BD12-8AE23E2585B3}" type="presParOf" srcId="{23C7457F-0E5D-4E1D-AAF1-75B0E7069D8F}" destId="{2D1DB6D7-8CE9-4695-BF90-7175DB706CDA}" srcOrd="0" destOrd="0" presId="urn:microsoft.com/office/officeart/2005/8/layout/hierarchy1#8"/>
    <dgm:cxn modelId="{AC7AC3E7-CF0E-4CD0-971D-632D9721B017}" type="presParOf" srcId="{2D1DB6D7-8CE9-4695-BF90-7175DB706CDA}" destId="{55CB3D62-E0EC-4F48-AC74-53B9BBE989ED}" srcOrd="0" destOrd="0" presId="urn:microsoft.com/office/officeart/2005/8/layout/hierarchy1#8"/>
    <dgm:cxn modelId="{3F4B7C57-B195-4638-8CFF-AC9696432774}" type="presParOf" srcId="{55CB3D62-E0EC-4F48-AC74-53B9BBE989ED}" destId="{69C91C28-9788-4EC6-B31B-03610F3F38D5}" srcOrd="0" destOrd="0" presId="urn:microsoft.com/office/officeart/2005/8/layout/hierarchy1#8"/>
    <dgm:cxn modelId="{65DDEE24-9D08-4CD7-9FCA-25A067545738}" type="presParOf" srcId="{55CB3D62-E0EC-4F48-AC74-53B9BBE989ED}" destId="{AFA8445C-A1B7-472A-9337-0B99502A8ECE}" srcOrd="1" destOrd="0" presId="urn:microsoft.com/office/officeart/2005/8/layout/hierarchy1#8"/>
    <dgm:cxn modelId="{DF20C156-F376-4D9D-92B4-430AB6593DFB}" type="presParOf" srcId="{2D1DB6D7-8CE9-4695-BF90-7175DB706CDA}" destId="{6379A09C-7D86-4AAD-A4A1-3501E6AFFAC4}" srcOrd="1" destOrd="0" presId="urn:microsoft.com/office/officeart/2005/8/layout/hierarchy1#8"/>
    <dgm:cxn modelId="{8763058C-6865-44DA-A653-793A2F30BC3B}" type="presParOf" srcId="{6379A09C-7D86-4AAD-A4A1-3501E6AFFAC4}" destId="{8CF00F0E-6113-4D96-A695-A7FB3386DCAD}" srcOrd="0" destOrd="0" presId="urn:microsoft.com/office/officeart/2005/8/layout/hierarchy1#8"/>
    <dgm:cxn modelId="{055B1A60-DBD9-494D-89F9-82C017174ABF}" type="presParOf" srcId="{6379A09C-7D86-4AAD-A4A1-3501E6AFFAC4}" destId="{C55F4B2B-F188-4662-B432-C56B6BA59557}" srcOrd="1" destOrd="0" presId="urn:microsoft.com/office/officeart/2005/8/layout/hierarchy1#8"/>
    <dgm:cxn modelId="{F2D1F8EC-090D-410F-9F82-BA0F32C44E1A}" type="presParOf" srcId="{C55F4B2B-F188-4662-B432-C56B6BA59557}" destId="{B7FD8BAF-0CC6-4A38-90BA-C445B4E1306B}" srcOrd="0" destOrd="0" presId="urn:microsoft.com/office/officeart/2005/8/layout/hierarchy1#8"/>
    <dgm:cxn modelId="{465455CA-3B71-475C-94A7-432A9CA646A9}" type="presParOf" srcId="{B7FD8BAF-0CC6-4A38-90BA-C445B4E1306B}" destId="{77F7F3DA-9827-4B89-BC7F-D9D42C6B6276}" srcOrd="0" destOrd="0" presId="urn:microsoft.com/office/officeart/2005/8/layout/hierarchy1#8"/>
    <dgm:cxn modelId="{79C54A3A-E7E1-4179-AFE4-DF9F0E808CA2}" type="presParOf" srcId="{B7FD8BAF-0CC6-4A38-90BA-C445B4E1306B}" destId="{87E5697A-DACD-413D-BA4C-3CE54E1BA2CE}" srcOrd="1" destOrd="0" presId="urn:microsoft.com/office/officeart/2005/8/layout/hierarchy1#8"/>
    <dgm:cxn modelId="{6931FCB5-0C1D-49F4-876B-37EF2A4C77DF}" type="presParOf" srcId="{C55F4B2B-F188-4662-B432-C56B6BA59557}" destId="{346168C4-0B67-4172-B249-50FCFFC54ACB}" srcOrd="1" destOrd="0" presId="urn:microsoft.com/office/officeart/2005/8/layout/hierarchy1#8"/>
    <dgm:cxn modelId="{224356E4-19CF-487B-A3A0-F6C0D0FDA661}" type="presParOf" srcId="{346168C4-0B67-4172-B249-50FCFFC54ACB}" destId="{1E6EABDA-08E7-4894-8A8B-FABABD5480F0}" srcOrd="0" destOrd="0" presId="urn:microsoft.com/office/officeart/2005/8/layout/hierarchy1#8"/>
    <dgm:cxn modelId="{5613737B-B97E-47AB-B02B-E48C161A9894}" type="presParOf" srcId="{346168C4-0B67-4172-B249-50FCFFC54ACB}" destId="{9CD30E8E-456C-4703-8423-5396D6AC8BD7}" srcOrd="1" destOrd="0" presId="urn:microsoft.com/office/officeart/2005/8/layout/hierarchy1#8"/>
    <dgm:cxn modelId="{9921511C-0F0D-4BB1-815B-BE856E550E5B}" type="presParOf" srcId="{9CD30E8E-456C-4703-8423-5396D6AC8BD7}" destId="{5844E28F-B715-47D3-AF43-0ADCB36F9A3A}" srcOrd="0" destOrd="0" presId="urn:microsoft.com/office/officeart/2005/8/layout/hierarchy1#8"/>
    <dgm:cxn modelId="{5C1F399B-9DA0-46A4-ADE2-6D9B35E3BD98}" type="presParOf" srcId="{5844E28F-B715-47D3-AF43-0ADCB36F9A3A}" destId="{7D2EF49C-950D-4F0B-AE3E-E4863489A763}" srcOrd="0" destOrd="0" presId="urn:microsoft.com/office/officeart/2005/8/layout/hierarchy1#8"/>
    <dgm:cxn modelId="{A25BB9D0-71AC-4550-9C65-E67EA8AD6613}" type="presParOf" srcId="{5844E28F-B715-47D3-AF43-0ADCB36F9A3A}" destId="{4B0DE23D-B9E6-4904-B069-684A71B3049A}" srcOrd="1" destOrd="0" presId="urn:microsoft.com/office/officeart/2005/8/layout/hierarchy1#8"/>
    <dgm:cxn modelId="{83E76138-28C4-4D3F-BE80-9D3EEE44DB42}" type="presParOf" srcId="{9CD30E8E-456C-4703-8423-5396D6AC8BD7}" destId="{490AB836-9310-4C40-A8E0-57522407CF94}" srcOrd="1" destOrd="0" presId="urn:microsoft.com/office/officeart/2005/8/layout/hierarchy1#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4374042-7872-412A-A276-C680583C7D21}" type="doc">
      <dgm:prSet loTypeId="urn:microsoft.com/office/officeart/2005/8/layout/default#2" loCatId="list" qsTypeId="urn:microsoft.com/office/officeart/2005/8/quickstyle/simple1#6" qsCatId="simple" csTypeId="urn:microsoft.com/office/officeart/2005/8/colors/accent1_3#3" csCatId="accent1" phldr="1"/>
      <dgm:spPr/>
      <dgm:t>
        <a:bodyPr/>
        <a:lstStyle/>
        <a:p>
          <a:endParaRPr lang="es-MX"/>
        </a:p>
      </dgm:t>
    </dgm:pt>
    <dgm:pt modelId="{19434205-CAAC-485B-88EA-797C33F496EC}">
      <dgm:prSet phldrT="[Texto]"/>
      <dgm:spPr/>
      <dgm:t>
        <a:bodyPr/>
        <a:lstStyle/>
        <a:p>
          <a:r>
            <a:rPr lang="es-ES" dirty="0"/>
            <a:t>interés personal</a:t>
          </a:r>
          <a:endParaRPr lang="es-MX" dirty="0"/>
        </a:p>
      </dgm:t>
    </dgm:pt>
    <dgm:pt modelId="{C2734575-A409-4191-9773-BA4CEC213C43}" type="parTrans" cxnId="{E4BC51B4-2C1F-4B70-9425-66B9752FCBE7}">
      <dgm:prSet/>
      <dgm:spPr/>
      <dgm:t>
        <a:bodyPr/>
        <a:lstStyle/>
        <a:p>
          <a:endParaRPr lang="es-MX"/>
        </a:p>
      </dgm:t>
    </dgm:pt>
    <dgm:pt modelId="{93F8E19D-FBE5-4C4B-9C31-CCCE70EFD553}" type="sibTrans" cxnId="{E4BC51B4-2C1F-4B70-9425-66B9752FCBE7}">
      <dgm:prSet/>
      <dgm:spPr/>
      <dgm:t>
        <a:bodyPr/>
        <a:lstStyle/>
        <a:p>
          <a:endParaRPr lang="es-MX"/>
        </a:p>
      </dgm:t>
    </dgm:pt>
    <dgm:pt modelId="{E0F016F7-F074-4E25-A943-FC5CC20CAD4A}">
      <dgm:prSet phldrT="[Texto]"/>
      <dgm:spPr/>
      <dgm:t>
        <a:bodyPr/>
        <a:lstStyle/>
        <a:p>
          <a:pPr algn="ctr"/>
          <a:r>
            <a:rPr lang="es-ES" dirty="0"/>
            <a:t>Interés de parientes con los grados de parentesco definidos en la norma</a:t>
          </a:r>
          <a:endParaRPr lang="es-MX" dirty="0"/>
        </a:p>
      </dgm:t>
    </dgm:pt>
    <dgm:pt modelId="{EFA904DB-E41A-4777-AFAC-85A3BF7F2DAE}" type="parTrans" cxnId="{B0E8CD36-8312-4FB1-A69A-05FEEBF4096E}">
      <dgm:prSet/>
      <dgm:spPr/>
      <dgm:t>
        <a:bodyPr/>
        <a:lstStyle/>
        <a:p>
          <a:endParaRPr lang="es-MX"/>
        </a:p>
      </dgm:t>
    </dgm:pt>
    <dgm:pt modelId="{B276F03F-B431-493A-BC60-7293FF831AFC}" type="sibTrans" cxnId="{B0E8CD36-8312-4FB1-A69A-05FEEBF4096E}">
      <dgm:prSet/>
      <dgm:spPr/>
      <dgm:t>
        <a:bodyPr/>
        <a:lstStyle/>
        <a:p>
          <a:endParaRPr lang="es-MX"/>
        </a:p>
      </dgm:t>
    </dgm:pt>
    <dgm:pt modelId="{CFA34FBD-9917-41F7-B448-302542F9E225}">
      <dgm:prSet phldrT="[Texto]"/>
      <dgm:spPr/>
      <dgm:t>
        <a:bodyPr/>
        <a:lstStyle/>
        <a:p>
          <a:r>
            <a:rPr lang="es-ES" dirty="0"/>
            <a:t>Amistad íntima o manifiesta animadversión con alguna de las personas interesadas</a:t>
          </a:r>
          <a:endParaRPr lang="es-MX" dirty="0"/>
        </a:p>
      </dgm:t>
    </dgm:pt>
    <dgm:pt modelId="{56235D4D-3888-4A9D-9E63-5CD6EB82648A}" type="parTrans" cxnId="{DF1E7ADF-C68F-4B6E-8537-FC794C1C5BCF}">
      <dgm:prSet/>
      <dgm:spPr/>
      <dgm:t>
        <a:bodyPr/>
        <a:lstStyle/>
        <a:p>
          <a:endParaRPr lang="es-MX"/>
        </a:p>
      </dgm:t>
    </dgm:pt>
    <dgm:pt modelId="{CF2292FA-DE64-4B7E-ACB6-9447A762336A}" type="sibTrans" cxnId="{DF1E7ADF-C68F-4B6E-8537-FC794C1C5BCF}">
      <dgm:prSet/>
      <dgm:spPr/>
      <dgm:t>
        <a:bodyPr/>
        <a:lstStyle/>
        <a:p>
          <a:endParaRPr lang="es-MX"/>
        </a:p>
      </dgm:t>
    </dgm:pt>
    <dgm:pt modelId="{F23EE758-A6AF-44A2-9024-3632D19DF1F6}">
      <dgm:prSet phldrT="[Texto]"/>
      <dgm:spPr/>
      <dgm:t>
        <a:bodyPr/>
        <a:lstStyle/>
        <a:p>
          <a:pPr algn="ctr"/>
          <a:r>
            <a:rPr lang="es-ES" dirty="0"/>
            <a:t>Su cónyuge, concubino o concubina o hijos o hijas, tengan deudas o sean </a:t>
          </a:r>
          <a:r>
            <a:rPr lang="es-MX" dirty="0"/>
            <a:t>fiadores de alguna de las personas interesadas</a:t>
          </a:r>
        </a:p>
      </dgm:t>
    </dgm:pt>
    <dgm:pt modelId="{52D88AF0-132B-4644-873D-BA46F1F5F9EF}" type="parTrans" cxnId="{A98EEB81-6214-4FAB-B169-3C7E1B15F3D1}">
      <dgm:prSet/>
      <dgm:spPr/>
      <dgm:t>
        <a:bodyPr/>
        <a:lstStyle/>
        <a:p>
          <a:endParaRPr lang="es-MX"/>
        </a:p>
      </dgm:t>
    </dgm:pt>
    <dgm:pt modelId="{17287F4D-3067-4B84-AC0E-E6F3CBC9D187}" type="sibTrans" cxnId="{A98EEB81-6214-4FAB-B169-3C7E1B15F3D1}">
      <dgm:prSet/>
      <dgm:spPr/>
      <dgm:t>
        <a:bodyPr/>
        <a:lstStyle/>
        <a:p>
          <a:endParaRPr lang="es-MX"/>
        </a:p>
      </dgm:t>
    </dgm:pt>
    <dgm:pt modelId="{08C89F43-45EF-42DD-BB31-B9C5B25B0A47}">
      <dgm:prSet/>
      <dgm:spPr/>
      <dgm:t>
        <a:bodyPr/>
        <a:lstStyle/>
        <a:p>
          <a:pPr algn="ctr"/>
          <a:r>
            <a:rPr lang="es-MX" dirty="0"/>
            <a:t>Ser socio, arrendatario o dependiente de alguno de las personas interesadas</a:t>
          </a:r>
        </a:p>
      </dgm:t>
    </dgm:pt>
    <dgm:pt modelId="{BF6A3802-FA52-4592-A712-B648A3B67495}" type="parTrans" cxnId="{A852809A-23AB-4616-AA98-D34ED53AF089}">
      <dgm:prSet/>
      <dgm:spPr/>
      <dgm:t>
        <a:bodyPr/>
        <a:lstStyle/>
        <a:p>
          <a:endParaRPr lang="es-MX"/>
        </a:p>
      </dgm:t>
    </dgm:pt>
    <dgm:pt modelId="{9C39FA72-91E1-4FF8-B62E-25D51C938EFE}" type="sibTrans" cxnId="{A852809A-23AB-4616-AA98-D34ED53AF089}">
      <dgm:prSet/>
      <dgm:spPr/>
      <dgm:t>
        <a:bodyPr/>
        <a:lstStyle/>
        <a:p>
          <a:endParaRPr lang="es-MX"/>
        </a:p>
      </dgm:t>
    </dgm:pt>
    <dgm:pt modelId="{FE978A59-2DDA-4258-8F29-5C6405167B82}">
      <dgm:prSet/>
      <dgm:spPr/>
      <dgm:t>
        <a:bodyPr/>
        <a:lstStyle/>
        <a:p>
          <a:r>
            <a:rPr lang="es-ES" dirty="0"/>
            <a:t>Externar opinión sobre el asunto, antes de emitirse la resolución</a:t>
          </a:r>
          <a:endParaRPr lang="es-MX" dirty="0"/>
        </a:p>
      </dgm:t>
    </dgm:pt>
    <dgm:pt modelId="{15DB8406-6C20-49F4-9AB4-FBDBFE07E268}" type="parTrans" cxnId="{D9F5C5A5-D15A-4046-929A-4073A8F0B60C}">
      <dgm:prSet/>
      <dgm:spPr/>
      <dgm:t>
        <a:bodyPr/>
        <a:lstStyle/>
        <a:p>
          <a:endParaRPr lang="es-MX"/>
        </a:p>
      </dgm:t>
    </dgm:pt>
    <dgm:pt modelId="{91D1F6AD-D043-4410-A9E5-503F03BD8699}" type="sibTrans" cxnId="{D9F5C5A5-D15A-4046-929A-4073A8F0B60C}">
      <dgm:prSet/>
      <dgm:spPr/>
      <dgm:t>
        <a:bodyPr/>
        <a:lstStyle/>
        <a:p>
          <a:endParaRPr lang="es-MX"/>
        </a:p>
      </dgm:t>
    </dgm:pt>
    <dgm:pt modelId="{C2B69F99-3F73-41D0-8A6B-7DEE993C2F69}" type="pres">
      <dgm:prSet presAssocID="{E4374042-7872-412A-A276-C680583C7D21}" presName="diagram" presStyleCnt="0">
        <dgm:presLayoutVars>
          <dgm:dir/>
          <dgm:resizeHandles val="exact"/>
        </dgm:presLayoutVars>
      </dgm:prSet>
      <dgm:spPr/>
      <dgm:t>
        <a:bodyPr/>
        <a:lstStyle/>
        <a:p>
          <a:endParaRPr lang="es-MX"/>
        </a:p>
      </dgm:t>
    </dgm:pt>
    <dgm:pt modelId="{7F2A66CF-29B5-44D3-90AD-6E6C37A03EFF}" type="pres">
      <dgm:prSet presAssocID="{19434205-CAAC-485B-88EA-797C33F496EC}" presName="node" presStyleLbl="node1" presStyleIdx="0" presStyleCnt="6">
        <dgm:presLayoutVars>
          <dgm:bulletEnabled val="1"/>
        </dgm:presLayoutVars>
      </dgm:prSet>
      <dgm:spPr/>
      <dgm:t>
        <a:bodyPr/>
        <a:lstStyle/>
        <a:p>
          <a:endParaRPr lang="es-MX"/>
        </a:p>
      </dgm:t>
    </dgm:pt>
    <dgm:pt modelId="{4481EBAE-CD12-4872-8F5F-A467830097DA}" type="pres">
      <dgm:prSet presAssocID="{93F8E19D-FBE5-4C4B-9C31-CCCE70EFD553}" presName="sibTrans" presStyleCnt="0"/>
      <dgm:spPr/>
    </dgm:pt>
    <dgm:pt modelId="{7810E63D-0665-45F5-ADA8-1CCAFC472E35}" type="pres">
      <dgm:prSet presAssocID="{E0F016F7-F074-4E25-A943-FC5CC20CAD4A}" presName="node" presStyleLbl="node1" presStyleIdx="1" presStyleCnt="6">
        <dgm:presLayoutVars>
          <dgm:bulletEnabled val="1"/>
        </dgm:presLayoutVars>
      </dgm:prSet>
      <dgm:spPr/>
      <dgm:t>
        <a:bodyPr/>
        <a:lstStyle/>
        <a:p>
          <a:endParaRPr lang="es-MX"/>
        </a:p>
      </dgm:t>
    </dgm:pt>
    <dgm:pt modelId="{371541BA-81DB-404B-ADE0-455E30E30B00}" type="pres">
      <dgm:prSet presAssocID="{B276F03F-B431-493A-BC60-7293FF831AFC}" presName="sibTrans" presStyleCnt="0"/>
      <dgm:spPr/>
    </dgm:pt>
    <dgm:pt modelId="{35A5A250-EE15-4502-AF8E-0F67497F6A47}" type="pres">
      <dgm:prSet presAssocID="{CFA34FBD-9917-41F7-B448-302542F9E225}" presName="node" presStyleLbl="node1" presStyleIdx="2" presStyleCnt="6">
        <dgm:presLayoutVars>
          <dgm:bulletEnabled val="1"/>
        </dgm:presLayoutVars>
      </dgm:prSet>
      <dgm:spPr/>
      <dgm:t>
        <a:bodyPr/>
        <a:lstStyle/>
        <a:p>
          <a:endParaRPr lang="es-MX"/>
        </a:p>
      </dgm:t>
    </dgm:pt>
    <dgm:pt modelId="{45E55D2B-F059-4CD8-A493-D13E6E16314C}" type="pres">
      <dgm:prSet presAssocID="{CF2292FA-DE64-4B7E-ACB6-9447A762336A}" presName="sibTrans" presStyleCnt="0"/>
      <dgm:spPr/>
    </dgm:pt>
    <dgm:pt modelId="{FE7D5321-9570-43FF-B55E-1941730C0518}" type="pres">
      <dgm:prSet presAssocID="{08C89F43-45EF-42DD-BB31-B9C5B25B0A47}" presName="node" presStyleLbl="node1" presStyleIdx="3" presStyleCnt="6">
        <dgm:presLayoutVars>
          <dgm:bulletEnabled val="1"/>
        </dgm:presLayoutVars>
      </dgm:prSet>
      <dgm:spPr/>
      <dgm:t>
        <a:bodyPr/>
        <a:lstStyle/>
        <a:p>
          <a:endParaRPr lang="es-MX"/>
        </a:p>
      </dgm:t>
    </dgm:pt>
    <dgm:pt modelId="{753E2B65-23ED-4C6B-ADEF-B79C95E9BDFD}" type="pres">
      <dgm:prSet presAssocID="{9C39FA72-91E1-4FF8-B62E-25D51C938EFE}" presName="sibTrans" presStyleCnt="0"/>
      <dgm:spPr/>
    </dgm:pt>
    <dgm:pt modelId="{4C8ED852-4091-40EB-A46A-B07CA6F1C9C0}" type="pres">
      <dgm:prSet presAssocID="{F23EE758-A6AF-44A2-9024-3632D19DF1F6}" presName="node" presStyleLbl="node1" presStyleIdx="4" presStyleCnt="6">
        <dgm:presLayoutVars>
          <dgm:bulletEnabled val="1"/>
        </dgm:presLayoutVars>
      </dgm:prSet>
      <dgm:spPr/>
      <dgm:t>
        <a:bodyPr/>
        <a:lstStyle/>
        <a:p>
          <a:endParaRPr lang="es-MX"/>
        </a:p>
      </dgm:t>
    </dgm:pt>
    <dgm:pt modelId="{C4A238CD-62B3-4C58-B1D3-80ED5C704FC3}" type="pres">
      <dgm:prSet presAssocID="{17287F4D-3067-4B84-AC0E-E6F3CBC9D187}" presName="sibTrans" presStyleCnt="0"/>
      <dgm:spPr/>
    </dgm:pt>
    <dgm:pt modelId="{1F9B949F-41F2-49C8-A339-63615671FE01}" type="pres">
      <dgm:prSet presAssocID="{FE978A59-2DDA-4258-8F29-5C6405167B82}" presName="node" presStyleLbl="node1" presStyleIdx="5" presStyleCnt="6">
        <dgm:presLayoutVars>
          <dgm:bulletEnabled val="1"/>
        </dgm:presLayoutVars>
      </dgm:prSet>
      <dgm:spPr/>
      <dgm:t>
        <a:bodyPr/>
        <a:lstStyle/>
        <a:p>
          <a:endParaRPr lang="es-MX"/>
        </a:p>
      </dgm:t>
    </dgm:pt>
  </dgm:ptLst>
  <dgm:cxnLst>
    <dgm:cxn modelId="{A98EEB81-6214-4FAB-B169-3C7E1B15F3D1}" srcId="{E4374042-7872-412A-A276-C680583C7D21}" destId="{F23EE758-A6AF-44A2-9024-3632D19DF1F6}" srcOrd="4" destOrd="0" parTransId="{52D88AF0-132B-4644-873D-BA46F1F5F9EF}" sibTransId="{17287F4D-3067-4B84-AC0E-E6F3CBC9D187}"/>
    <dgm:cxn modelId="{320C36BE-84F2-4745-90D5-A2E1E9992AFB}" type="presOf" srcId="{CFA34FBD-9917-41F7-B448-302542F9E225}" destId="{35A5A250-EE15-4502-AF8E-0F67497F6A47}" srcOrd="0" destOrd="0" presId="urn:microsoft.com/office/officeart/2005/8/layout/default#2"/>
    <dgm:cxn modelId="{DF1E7ADF-C68F-4B6E-8537-FC794C1C5BCF}" srcId="{E4374042-7872-412A-A276-C680583C7D21}" destId="{CFA34FBD-9917-41F7-B448-302542F9E225}" srcOrd="2" destOrd="0" parTransId="{56235D4D-3888-4A9D-9E63-5CD6EB82648A}" sibTransId="{CF2292FA-DE64-4B7E-ACB6-9447A762336A}"/>
    <dgm:cxn modelId="{830113F7-E6D4-42C0-B579-1F7C20772832}" type="presOf" srcId="{19434205-CAAC-485B-88EA-797C33F496EC}" destId="{7F2A66CF-29B5-44D3-90AD-6E6C37A03EFF}" srcOrd="0" destOrd="0" presId="urn:microsoft.com/office/officeart/2005/8/layout/default#2"/>
    <dgm:cxn modelId="{5873090F-A448-419F-80A2-28422F9E828F}" type="presOf" srcId="{E0F016F7-F074-4E25-A943-FC5CC20CAD4A}" destId="{7810E63D-0665-45F5-ADA8-1CCAFC472E35}" srcOrd="0" destOrd="0" presId="urn:microsoft.com/office/officeart/2005/8/layout/default#2"/>
    <dgm:cxn modelId="{D9F5C5A5-D15A-4046-929A-4073A8F0B60C}" srcId="{E4374042-7872-412A-A276-C680583C7D21}" destId="{FE978A59-2DDA-4258-8F29-5C6405167B82}" srcOrd="5" destOrd="0" parTransId="{15DB8406-6C20-49F4-9AB4-FBDBFE07E268}" sibTransId="{91D1F6AD-D043-4410-A9E5-503F03BD8699}"/>
    <dgm:cxn modelId="{66E5EE5C-39EB-43FA-9E19-CC6ACA5D6450}" type="presOf" srcId="{FE978A59-2DDA-4258-8F29-5C6405167B82}" destId="{1F9B949F-41F2-49C8-A339-63615671FE01}" srcOrd="0" destOrd="0" presId="urn:microsoft.com/office/officeart/2005/8/layout/default#2"/>
    <dgm:cxn modelId="{1C8D1B2A-5DF1-4F54-9472-9A9876E3FE91}" type="presOf" srcId="{F23EE758-A6AF-44A2-9024-3632D19DF1F6}" destId="{4C8ED852-4091-40EB-A46A-B07CA6F1C9C0}" srcOrd="0" destOrd="0" presId="urn:microsoft.com/office/officeart/2005/8/layout/default#2"/>
    <dgm:cxn modelId="{A852809A-23AB-4616-AA98-D34ED53AF089}" srcId="{E4374042-7872-412A-A276-C680583C7D21}" destId="{08C89F43-45EF-42DD-BB31-B9C5B25B0A47}" srcOrd="3" destOrd="0" parTransId="{BF6A3802-FA52-4592-A712-B648A3B67495}" sibTransId="{9C39FA72-91E1-4FF8-B62E-25D51C938EFE}"/>
    <dgm:cxn modelId="{D08991D3-593D-4DD2-BC33-E7F2DF955A5D}" type="presOf" srcId="{08C89F43-45EF-42DD-BB31-B9C5B25B0A47}" destId="{FE7D5321-9570-43FF-B55E-1941730C0518}" srcOrd="0" destOrd="0" presId="urn:microsoft.com/office/officeart/2005/8/layout/default#2"/>
    <dgm:cxn modelId="{25404FB0-E628-4FFA-ACD6-E18D9EE53535}" type="presOf" srcId="{E4374042-7872-412A-A276-C680583C7D21}" destId="{C2B69F99-3F73-41D0-8A6B-7DEE993C2F69}" srcOrd="0" destOrd="0" presId="urn:microsoft.com/office/officeart/2005/8/layout/default#2"/>
    <dgm:cxn modelId="{E4BC51B4-2C1F-4B70-9425-66B9752FCBE7}" srcId="{E4374042-7872-412A-A276-C680583C7D21}" destId="{19434205-CAAC-485B-88EA-797C33F496EC}" srcOrd="0" destOrd="0" parTransId="{C2734575-A409-4191-9773-BA4CEC213C43}" sibTransId="{93F8E19D-FBE5-4C4B-9C31-CCCE70EFD553}"/>
    <dgm:cxn modelId="{B0E8CD36-8312-4FB1-A69A-05FEEBF4096E}" srcId="{E4374042-7872-412A-A276-C680583C7D21}" destId="{E0F016F7-F074-4E25-A943-FC5CC20CAD4A}" srcOrd="1" destOrd="0" parTransId="{EFA904DB-E41A-4777-AFAC-85A3BF7F2DAE}" sibTransId="{B276F03F-B431-493A-BC60-7293FF831AFC}"/>
    <dgm:cxn modelId="{C5E6AB60-688A-4336-B6A2-72A1E2F93000}" type="presParOf" srcId="{C2B69F99-3F73-41D0-8A6B-7DEE993C2F69}" destId="{7F2A66CF-29B5-44D3-90AD-6E6C37A03EFF}" srcOrd="0" destOrd="0" presId="urn:microsoft.com/office/officeart/2005/8/layout/default#2"/>
    <dgm:cxn modelId="{7EEB53A5-A0DD-4841-AE63-DC2EC835109A}" type="presParOf" srcId="{C2B69F99-3F73-41D0-8A6B-7DEE993C2F69}" destId="{4481EBAE-CD12-4872-8F5F-A467830097DA}" srcOrd="1" destOrd="0" presId="urn:microsoft.com/office/officeart/2005/8/layout/default#2"/>
    <dgm:cxn modelId="{AA5D65DB-0106-4D90-8803-8F6C7BDF71E4}" type="presParOf" srcId="{C2B69F99-3F73-41D0-8A6B-7DEE993C2F69}" destId="{7810E63D-0665-45F5-ADA8-1CCAFC472E35}" srcOrd="2" destOrd="0" presId="urn:microsoft.com/office/officeart/2005/8/layout/default#2"/>
    <dgm:cxn modelId="{5ADF3359-4C46-4442-97BF-369A8686DD50}" type="presParOf" srcId="{C2B69F99-3F73-41D0-8A6B-7DEE993C2F69}" destId="{371541BA-81DB-404B-ADE0-455E30E30B00}" srcOrd="3" destOrd="0" presId="urn:microsoft.com/office/officeart/2005/8/layout/default#2"/>
    <dgm:cxn modelId="{59C5DB56-B36B-4D15-A5BF-B4D6F02904F3}" type="presParOf" srcId="{C2B69F99-3F73-41D0-8A6B-7DEE993C2F69}" destId="{35A5A250-EE15-4502-AF8E-0F67497F6A47}" srcOrd="4" destOrd="0" presId="urn:microsoft.com/office/officeart/2005/8/layout/default#2"/>
    <dgm:cxn modelId="{F0254DC2-6159-4CF4-B3F5-AD77F5E4796B}" type="presParOf" srcId="{C2B69F99-3F73-41D0-8A6B-7DEE993C2F69}" destId="{45E55D2B-F059-4CD8-A493-D13E6E16314C}" srcOrd="5" destOrd="0" presId="urn:microsoft.com/office/officeart/2005/8/layout/default#2"/>
    <dgm:cxn modelId="{66A1BEF5-B4A7-461F-830D-31943B1E1867}" type="presParOf" srcId="{C2B69F99-3F73-41D0-8A6B-7DEE993C2F69}" destId="{FE7D5321-9570-43FF-B55E-1941730C0518}" srcOrd="6" destOrd="0" presId="urn:microsoft.com/office/officeart/2005/8/layout/default#2"/>
    <dgm:cxn modelId="{5569BE39-7741-4313-AC05-056B9BECEF09}" type="presParOf" srcId="{C2B69F99-3F73-41D0-8A6B-7DEE993C2F69}" destId="{753E2B65-23ED-4C6B-ADEF-B79C95E9BDFD}" srcOrd="7" destOrd="0" presId="urn:microsoft.com/office/officeart/2005/8/layout/default#2"/>
    <dgm:cxn modelId="{B8605217-9748-4FAB-8A1E-FA6A94891E1E}" type="presParOf" srcId="{C2B69F99-3F73-41D0-8A6B-7DEE993C2F69}" destId="{4C8ED852-4091-40EB-A46A-B07CA6F1C9C0}" srcOrd="8" destOrd="0" presId="urn:microsoft.com/office/officeart/2005/8/layout/default#2"/>
    <dgm:cxn modelId="{4E1162BB-5EFD-4E0D-A8FF-7436E82B7C35}" type="presParOf" srcId="{C2B69F99-3F73-41D0-8A6B-7DEE993C2F69}" destId="{C4A238CD-62B3-4C58-B1D3-80ED5C704FC3}" srcOrd="9" destOrd="0" presId="urn:microsoft.com/office/officeart/2005/8/layout/default#2"/>
    <dgm:cxn modelId="{38951B35-A474-4EA7-B9E2-560850A6EAA6}" type="presParOf" srcId="{C2B69F99-3F73-41D0-8A6B-7DEE993C2F69}" destId="{1F9B949F-41F2-49C8-A339-63615671FE01}" srcOrd="10" destOrd="0" presId="urn:microsoft.com/office/officeart/2005/8/layout/defaul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0.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50" qsCatId="simple" csTypeId="urn:microsoft.com/office/officeart/2005/8/colors/accent1_2#46" csCatId="accent1" phldr="1"/>
      <dgm:spPr/>
      <dgm:t>
        <a:bodyPr/>
        <a:lstStyle/>
        <a:p>
          <a:endParaRPr lang="es-MX"/>
        </a:p>
      </dgm:t>
    </dgm:pt>
    <dgm:pt modelId="{2FFED6FB-4586-460C-AE04-1A5692C56A76}">
      <dgm:prSet phldrT="[Texto]"/>
      <dgm:spPr/>
      <dgm:t>
        <a:bodyPr/>
        <a:lstStyle/>
        <a:p>
          <a:r>
            <a:rPr lang="es-MX" dirty="0"/>
            <a:t>Informe circunstanciado</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MX" sz="1600" dirty="0"/>
            <a:t>Con los requisitos establecidos en el artículo 18 de la LGSMIME </a:t>
          </a:r>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X="71264" custScaleY="25024">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Y="50233" custLinFactNeighborX="-1235" custLinFactNeighborY="-1409">
        <dgm:presLayoutVars>
          <dgm:bulletEnabled val="1"/>
        </dgm:presLayoutVars>
      </dgm:prSet>
      <dgm:spPr/>
      <dgm:t>
        <a:bodyPr/>
        <a:lstStyle/>
        <a:p>
          <a:endParaRPr lang="es-MX"/>
        </a:p>
      </dgm:t>
    </dgm:pt>
  </dgm:ptLst>
  <dgm:cxnLst>
    <dgm:cxn modelId="{FC9E9207-46BC-49F8-B1C2-F0020F26012B}" type="presOf" srcId="{2FFED6FB-4586-460C-AE04-1A5692C56A76}" destId="{2D281D96-C6A2-459B-AF35-E5A4D2CD984F}" srcOrd="0" destOrd="0" presId="urn:microsoft.com/office/officeart/2005/8/layout/vList6"/>
    <dgm:cxn modelId="{705CF73F-A702-4554-9031-0924F6DD147C}" type="presOf" srcId="{52892132-A547-431C-A834-9929AE69DF72}" destId="{FDC574EA-8478-4613-AA75-4C3AE1393981}" srcOrd="0" destOrd="0" presId="urn:microsoft.com/office/officeart/2005/8/layout/vList6"/>
    <dgm:cxn modelId="{8DEAF299-2189-4EC5-AC61-2B9583BA59FE}" srcId="{2FFED6FB-4586-460C-AE04-1A5692C56A76}" destId="{6183B909-41EC-4D9A-8224-A01D1C2C4ED8}" srcOrd="1" destOrd="0" parTransId="{64C1ED06-B2B6-4942-9E12-4B302B364D7B}" sibTransId="{190617E6-3CF1-4AB9-A947-915791927674}"/>
    <dgm:cxn modelId="{67D72B14-F549-41AC-A3E5-D4506058172E}" type="presOf" srcId="{9BF3DAE4-2CA9-40A4-9518-DB6B805E1DD3}" destId="{9FC82FDC-259B-4448-893F-17BB2148DEC0}" srcOrd="0" destOrd="0" presId="urn:microsoft.com/office/officeart/2005/8/layout/vList6"/>
    <dgm:cxn modelId="{8C21F9C0-ED40-48E9-ABE1-53A4EC2ECE02}" srcId="{2FFED6FB-4586-460C-AE04-1A5692C56A76}" destId="{9BF3DAE4-2CA9-40A4-9518-DB6B805E1DD3}" srcOrd="0" destOrd="0" parTransId="{D8BF406F-F5CC-4C52-8E35-A8E21237E55A}" sibTransId="{16271AE4-240C-4A7E-AA37-A4A2EB5B3A8C}"/>
    <dgm:cxn modelId="{5CB7A4C6-218F-4851-9D03-11332B607FAA}" srcId="{52892132-A547-431C-A834-9929AE69DF72}" destId="{2FFED6FB-4586-460C-AE04-1A5692C56A76}" srcOrd="0" destOrd="0" parTransId="{904516D7-4BF7-459F-B43B-917D9E4031F4}" sibTransId="{D921617B-1760-45F7-81CD-A2EDE21A6CC5}"/>
    <dgm:cxn modelId="{552B6800-5E5A-4C5E-BAAD-25E516CEA586}" type="presOf" srcId="{6183B909-41EC-4D9A-8224-A01D1C2C4ED8}" destId="{9FC82FDC-259B-4448-893F-17BB2148DEC0}" srcOrd="0" destOrd="1" presId="urn:microsoft.com/office/officeart/2005/8/layout/vList6"/>
    <dgm:cxn modelId="{A487E13E-8C94-4571-85DA-D966D89253AF}" type="presParOf" srcId="{FDC574EA-8478-4613-AA75-4C3AE1393981}" destId="{0F3D9450-4150-4B4A-BDA0-5467C3D587A6}" srcOrd="0" destOrd="0" presId="urn:microsoft.com/office/officeart/2005/8/layout/vList6"/>
    <dgm:cxn modelId="{0844490D-5FB3-4A1A-B456-39348D00CE47}" type="presParOf" srcId="{0F3D9450-4150-4B4A-BDA0-5467C3D587A6}" destId="{2D281D96-C6A2-459B-AF35-E5A4D2CD984F}" srcOrd="0" destOrd="0" presId="urn:microsoft.com/office/officeart/2005/8/layout/vList6"/>
    <dgm:cxn modelId="{E4280FF2-3073-41C8-A419-874821A1C7C9}"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1.xml><?xml version="1.0" encoding="utf-8"?>
<dgm:dataModel xmlns:dgm="http://schemas.openxmlformats.org/drawingml/2006/diagram" xmlns:a="http://schemas.openxmlformats.org/drawingml/2006/main">
  <dgm:ptLst>
    <dgm:pt modelId="{52892132-A547-431C-A834-9929AE69DF72}" type="doc">
      <dgm:prSet loTypeId="urn:microsoft.com/office/officeart/2005/8/layout/vList6" loCatId="list" qsTypeId="urn:microsoft.com/office/officeart/2005/8/quickstyle/simple1#51" qsCatId="simple" csTypeId="urn:microsoft.com/office/officeart/2005/8/colors/accent1_2#47" csCatId="accent1" phldr="1"/>
      <dgm:spPr/>
      <dgm:t>
        <a:bodyPr/>
        <a:lstStyle/>
        <a:p>
          <a:endParaRPr lang="es-MX"/>
        </a:p>
      </dgm:t>
    </dgm:pt>
    <dgm:pt modelId="{2FFED6FB-4586-460C-AE04-1A5692C56A76}">
      <dgm:prSet phldrT="[Texto]"/>
      <dgm:spPr/>
      <dgm:t>
        <a:bodyPr/>
        <a:lstStyle/>
        <a:p>
          <a:r>
            <a:rPr lang="es-MX" dirty="0"/>
            <a:t>Aviso</a:t>
          </a:r>
        </a:p>
      </dgm:t>
    </dgm:pt>
    <dgm:pt modelId="{904516D7-4BF7-459F-B43B-917D9E4031F4}" type="parTrans" cxnId="{5CB7A4C6-218F-4851-9D03-11332B607FAA}">
      <dgm:prSet/>
      <dgm:spPr/>
      <dgm:t>
        <a:bodyPr/>
        <a:lstStyle/>
        <a:p>
          <a:endParaRPr lang="es-MX"/>
        </a:p>
      </dgm:t>
    </dgm:pt>
    <dgm:pt modelId="{D921617B-1760-45F7-81CD-A2EDE21A6CC5}" type="sibTrans" cxnId="{5CB7A4C6-218F-4851-9D03-11332B607FAA}">
      <dgm:prSet/>
      <dgm:spPr/>
      <dgm:t>
        <a:bodyPr/>
        <a:lstStyle/>
        <a:p>
          <a:endParaRPr lang="es-MX"/>
        </a:p>
      </dgm:t>
    </dgm:pt>
    <dgm:pt modelId="{6183B909-41EC-4D9A-8224-A01D1C2C4ED8}">
      <dgm:prSet phldrT="[Texto]" custT="1"/>
      <dgm:spPr/>
      <dgm:t>
        <a:bodyPr/>
        <a:lstStyle/>
        <a:p>
          <a:pPr algn="just"/>
          <a:r>
            <a:rPr lang="es-MX" sz="1600" dirty="0"/>
            <a:t>Inmediato a la Sala competente del TEPJF (LGSMIME 17 y 90)</a:t>
          </a:r>
        </a:p>
      </dgm:t>
    </dgm:pt>
    <dgm:pt modelId="{64C1ED06-B2B6-4942-9E12-4B302B364D7B}" type="parTrans" cxnId="{8DEAF299-2189-4EC5-AC61-2B9583BA59FE}">
      <dgm:prSet/>
      <dgm:spPr/>
      <dgm:t>
        <a:bodyPr/>
        <a:lstStyle/>
        <a:p>
          <a:endParaRPr lang="es-MX"/>
        </a:p>
      </dgm:t>
    </dgm:pt>
    <dgm:pt modelId="{190617E6-3CF1-4AB9-A947-915791927674}" type="sibTrans" cxnId="{8DEAF299-2189-4EC5-AC61-2B9583BA59FE}">
      <dgm:prSet/>
      <dgm:spPr/>
      <dgm:t>
        <a:bodyPr/>
        <a:lstStyle/>
        <a:p>
          <a:endParaRPr lang="es-MX"/>
        </a:p>
      </dgm:t>
    </dgm:pt>
    <dgm:pt modelId="{9BF3DAE4-2CA9-40A4-9518-DB6B805E1DD3}">
      <dgm:prSet phldrT="[Texto]" custT="1"/>
      <dgm:spPr/>
      <dgm:t>
        <a:bodyPr/>
        <a:lstStyle/>
        <a:p>
          <a:pPr algn="just"/>
          <a:endParaRPr lang="es-MX" sz="1300" dirty="0"/>
        </a:p>
      </dgm:t>
    </dgm:pt>
    <dgm:pt modelId="{D8BF406F-F5CC-4C52-8E35-A8E21237E55A}" type="parTrans" cxnId="{8C21F9C0-ED40-48E9-ABE1-53A4EC2ECE02}">
      <dgm:prSet/>
      <dgm:spPr/>
      <dgm:t>
        <a:bodyPr/>
        <a:lstStyle/>
        <a:p>
          <a:endParaRPr lang="es-MX"/>
        </a:p>
      </dgm:t>
    </dgm:pt>
    <dgm:pt modelId="{16271AE4-240C-4A7E-AA37-A4A2EB5B3A8C}" type="sibTrans" cxnId="{8C21F9C0-ED40-48E9-ABE1-53A4EC2ECE02}">
      <dgm:prSet/>
      <dgm:spPr/>
      <dgm:t>
        <a:bodyPr/>
        <a:lstStyle/>
        <a:p>
          <a:endParaRPr lang="es-MX"/>
        </a:p>
      </dgm:t>
    </dgm:pt>
    <dgm:pt modelId="{FDC574EA-8478-4613-AA75-4C3AE1393981}" type="pres">
      <dgm:prSet presAssocID="{52892132-A547-431C-A834-9929AE69DF72}" presName="Name0" presStyleCnt="0">
        <dgm:presLayoutVars>
          <dgm:dir/>
          <dgm:animLvl val="lvl"/>
          <dgm:resizeHandles/>
        </dgm:presLayoutVars>
      </dgm:prSet>
      <dgm:spPr/>
      <dgm:t>
        <a:bodyPr/>
        <a:lstStyle/>
        <a:p>
          <a:endParaRPr lang="es-MX"/>
        </a:p>
      </dgm:t>
    </dgm:pt>
    <dgm:pt modelId="{0F3D9450-4150-4B4A-BDA0-5467C3D587A6}" type="pres">
      <dgm:prSet presAssocID="{2FFED6FB-4586-460C-AE04-1A5692C56A76}" presName="linNode" presStyleCnt="0"/>
      <dgm:spPr/>
    </dgm:pt>
    <dgm:pt modelId="{2D281D96-C6A2-459B-AF35-E5A4D2CD984F}" type="pres">
      <dgm:prSet presAssocID="{2FFED6FB-4586-460C-AE04-1A5692C56A76}" presName="parentShp" presStyleLbl="node1" presStyleIdx="0" presStyleCnt="1" custScaleX="68317" custScaleY="25024">
        <dgm:presLayoutVars>
          <dgm:bulletEnabled val="1"/>
        </dgm:presLayoutVars>
      </dgm:prSet>
      <dgm:spPr/>
      <dgm:t>
        <a:bodyPr/>
        <a:lstStyle/>
        <a:p>
          <a:endParaRPr lang="es-MX"/>
        </a:p>
      </dgm:t>
    </dgm:pt>
    <dgm:pt modelId="{9FC82FDC-259B-4448-893F-17BB2148DEC0}" type="pres">
      <dgm:prSet presAssocID="{2FFED6FB-4586-460C-AE04-1A5692C56A76}" presName="childShp" presStyleLbl="bgAccFollowNode1" presStyleIdx="0" presStyleCnt="1" custScaleX="96366" custScaleY="50233" custLinFactNeighborX="-1235" custLinFactNeighborY="-1409">
        <dgm:presLayoutVars>
          <dgm:bulletEnabled val="1"/>
        </dgm:presLayoutVars>
      </dgm:prSet>
      <dgm:spPr/>
      <dgm:t>
        <a:bodyPr/>
        <a:lstStyle/>
        <a:p>
          <a:endParaRPr lang="es-MX"/>
        </a:p>
      </dgm:t>
    </dgm:pt>
  </dgm:ptLst>
  <dgm:cxnLst>
    <dgm:cxn modelId="{2C7E7770-FC49-4C26-94B8-4140F7C22DEB}" type="presOf" srcId="{9BF3DAE4-2CA9-40A4-9518-DB6B805E1DD3}" destId="{9FC82FDC-259B-4448-893F-17BB2148DEC0}" srcOrd="0" destOrd="0" presId="urn:microsoft.com/office/officeart/2005/8/layout/vList6"/>
    <dgm:cxn modelId="{8DEAF299-2189-4EC5-AC61-2B9583BA59FE}" srcId="{2FFED6FB-4586-460C-AE04-1A5692C56A76}" destId="{6183B909-41EC-4D9A-8224-A01D1C2C4ED8}" srcOrd="1" destOrd="0" parTransId="{64C1ED06-B2B6-4942-9E12-4B302B364D7B}" sibTransId="{190617E6-3CF1-4AB9-A947-915791927674}"/>
    <dgm:cxn modelId="{011134F1-2E78-48C3-9897-4551738AFF83}" type="presOf" srcId="{52892132-A547-431C-A834-9929AE69DF72}" destId="{FDC574EA-8478-4613-AA75-4C3AE1393981}" srcOrd="0" destOrd="0" presId="urn:microsoft.com/office/officeart/2005/8/layout/vList6"/>
    <dgm:cxn modelId="{8C21F9C0-ED40-48E9-ABE1-53A4EC2ECE02}" srcId="{2FFED6FB-4586-460C-AE04-1A5692C56A76}" destId="{9BF3DAE4-2CA9-40A4-9518-DB6B805E1DD3}" srcOrd="0" destOrd="0" parTransId="{D8BF406F-F5CC-4C52-8E35-A8E21237E55A}" sibTransId="{16271AE4-240C-4A7E-AA37-A4A2EB5B3A8C}"/>
    <dgm:cxn modelId="{5CB7A4C6-218F-4851-9D03-11332B607FAA}" srcId="{52892132-A547-431C-A834-9929AE69DF72}" destId="{2FFED6FB-4586-460C-AE04-1A5692C56A76}" srcOrd="0" destOrd="0" parTransId="{904516D7-4BF7-459F-B43B-917D9E4031F4}" sibTransId="{D921617B-1760-45F7-81CD-A2EDE21A6CC5}"/>
    <dgm:cxn modelId="{9A19E2E9-E62B-4CA2-9DE7-95207B60171C}" type="presOf" srcId="{2FFED6FB-4586-460C-AE04-1A5692C56A76}" destId="{2D281D96-C6A2-459B-AF35-E5A4D2CD984F}" srcOrd="0" destOrd="0" presId="urn:microsoft.com/office/officeart/2005/8/layout/vList6"/>
    <dgm:cxn modelId="{52DAF99A-95CC-4251-9C23-E7C9B2CD1347}" type="presOf" srcId="{6183B909-41EC-4D9A-8224-A01D1C2C4ED8}" destId="{9FC82FDC-259B-4448-893F-17BB2148DEC0}" srcOrd="0" destOrd="1" presId="urn:microsoft.com/office/officeart/2005/8/layout/vList6"/>
    <dgm:cxn modelId="{E7F00E20-F0EF-498B-96B2-02D81E4856C1}" type="presParOf" srcId="{FDC574EA-8478-4613-AA75-4C3AE1393981}" destId="{0F3D9450-4150-4B4A-BDA0-5467C3D587A6}" srcOrd="0" destOrd="0" presId="urn:microsoft.com/office/officeart/2005/8/layout/vList6"/>
    <dgm:cxn modelId="{BF7FB432-B3AD-4B22-B31E-3F0F74C5DF6F}" type="presParOf" srcId="{0F3D9450-4150-4B4A-BDA0-5467C3D587A6}" destId="{2D281D96-C6A2-459B-AF35-E5A4D2CD984F}" srcOrd="0" destOrd="0" presId="urn:microsoft.com/office/officeart/2005/8/layout/vList6"/>
    <dgm:cxn modelId="{500E3561-3F5F-4696-9021-D1EB4745E69A}" type="presParOf" srcId="{0F3D9450-4150-4B4A-BDA0-5467C3D587A6}" destId="{9FC82FDC-259B-4448-893F-17BB2148DEC0}" srcOrd="1" destOrd="0" presId="urn:microsoft.com/office/officeart/2005/8/layout/vList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72.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9" loCatId="hierarchy" qsTypeId="urn:microsoft.com/office/officeart/2005/8/quickstyle/3d3#9" qsCatId="3D" csTypeId="urn:microsoft.com/office/officeart/2005/8/colors/colorful1#8" csCatId="colorful" phldr="1"/>
      <dgm:spPr/>
      <dgm:t>
        <a:bodyPr/>
        <a:lstStyle/>
        <a:p>
          <a:endParaRPr lang="es-MX"/>
        </a:p>
      </dgm:t>
    </dgm:pt>
    <dgm:pt modelId="{8D23D647-9103-4681-A2EB-C6BE601E3EAB}">
      <dgm:prSet custT="1"/>
      <dgm:spPr/>
      <dgm:t>
        <a:bodyPr/>
        <a:lstStyle/>
        <a:p>
          <a:r>
            <a:rPr lang="es-MX" sz="1500" dirty="0"/>
            <a:t>Por la </a:t>
          </a:r>
          <a:r>
            <a:rPr lang="es-MX" sz="1500" b="1" dirty="0"/>
            <a:t>vía más expedita</a:t>
          </a:r>
          <a:r>
            <a:rPr lang="es-MX" sz="1500" dirty="0"/>
            <a:t>, a partir de la </a:t>
          </a:r>
          <a:r>
            <a:rPr lang="es-MX" sz="1500" b="1" dirty="0"/>
            <a:t>conclusión de las 72 horas</a:t>
          </a:r>
          <a:r>
            <a:rPr lang="es-MX" sz="1500" dirty="0"/>
            <a:t>, informará sobre la comparecencia de terceros interesados.</a:t>
          </a:r>
          <a:endParaRPr lang="es-MX" sz="1500" b="1" dirty="0"/>
        </a:p>
      </dgm:t>
    </dgm:pt>
    <dgm:pt modelId="{DBEAB83C-4E2B-4EE7-ACF6-EA9BB7AD4C6A}" type="parTrans" cxnId="{2AC86A22-BECC-4B5C-BE66-D1406E22F29C}">
      <dgm:prSet/>
      <dgm:spPr/>
      <dgm:t>
        <a:bodyPr/>
        <a:lstStyle/>
        <a:p>
          <a:endParaRPr lang="es-MX"/>
        </a:p>
      </dgm:t>
    </dgm:pt>
    <dgm:pt modelId="{0664756B-C979-4C28-BB1B-7BEE0A2D5C70}" type="sibTrans" cxnId="{2AC86A22-BECC-4B5C-BE66-D1406E22F29C}">
      <dgm:prSet/>
      <dgm:spPr/>
      <dgm:t>
        <a:bodyPr/>
        <a:lstStyle/>
        <a:p>
          <a:endParaRPr lang="es-MX"/>
        </a:p>
      </dgm:t>
    </dgm:pt>
    <dgm:pt modelId="{EED63646-57DD-4A30-B593-0F01938E5914}">
      <dgm:prSet custT="1"/>
      <dgm:spPr/>
      <dgm:t>
        <a:bodyPr/>
        <a:lstStyle/>
        <a:p>
          <a:r>
            <a:rPr lang="es-MX" sz="1500" dirty="0"/>
            <a:t>Remisión inmediata de los escritos de los terceros interesados que se reciban dentro del plazo de las </a:t>
          </a:r>
          <a:r>
            <a:rPr lang="es-MX" sz="1500" b="1" dirty="0"/>
            <a:t>72 horas.</a:t>
          </a:r>
        </a:p>
      </dgm:t>
    </dgm:pt>
    <dgm:pt modelId="{7DFCC784-486E-4168-85AC-ECD57F388334}" type="parTrans" cxnId="{65D0E129-7F4B-4936-A098-8C87A0F438DF}">
      <dgm:prSet/>
      <dgm:spPr/>
      <dgm:t>
        <a:bodyPr/>
        <a:lstStyle/>
        <a:p>
          <a:endParaRPr lang="es-MX"/>
        </a:p>
      </dgm:t>
    </dgm:pt>
    <dgm:pt modelId="{39D02DC2-79AD-48F9-ABC1-9196B672A490}" type="sibTrans" cxnId="{65D0E129-7F4B-4936-A098-8C87A0F438DF}">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3E1CA16F-F64D-4769-A532-E7F414530F09}" type="pres">
      <dgm:prSet presAssocID="{EED63646-57DD-4A30-B593-0F01938E5914}" presName="hierRoot1" presStyleCnt="0"/>
      <dgm:spPr/>
    </dgm:pt>
    <dgm:pt modelId="{F19914D8-8176-4365-8CD3-9BA5BE062146}" type="pres">
      <dgm:prSet presAssocID="{EED63646-57DD-4A30-B593-0F01938E5914}" presName="composite" presStyleCnt="0"/>
      <dgm:spPr/>
    </dgm:pt>
    <dgm:pt modelId="{0A0CE984-D715-41F8-A576-E8A614E61569}" type="pres">
      <dgm:prSet presAssocID="{EED63646-57DD-4A30-B593-0F01938E5914}" presName="background" presStyleLbl="node0" presStyleIdx="0" presStyleCnt="1"/>
      <dgm:spPr>
        <a:solidFill>
          <a:srgbClr val="00B0F0"/>
        </a:solidFill>
      </dgm:spPr>
    </dgm:pt>
    <dgm:pt modelId="{129DDEC0-3D67-42BB-95C7-7910C7FB9814}" type="pres">
      <dgm:prSet presAssocID="{EED63646-57DD-4A30-B593-0F01938E5914}" presName="text" presStyleLbl="fgAcc0" presStyleIdx="0" presStyleCnt="1">
        <dgm:presLayoutVars>
          <dgm:chPref val="3"/>
        </dgm:presLayoutVars>
      </dgm:prSet>
      <dgm:spPr/>
      <dgm:t>
        <a:bodyPr/>
        <a:lstStyle/>
        <a:p>
          <a:endParaRPr lang="es-MX"/>
        </a:p>
      </dgm:t>
    </dgm:pt>
    <dgm:pt modelId="{8976CA11-6FC6-4820-BBFC-3DDECCEDF734}" type="pres">
      <dgm:prSet presAssocID="{EED63646-57DD-4A30-B593-0F01938E5914}" presName="hierChild2" presStyleCnt="0"/>
      <dgm:spPr/>
    </dgm:pt>
    <dgm:pt modelId="{3CF4D59F-6A51-4BA0-A339-3DCECC2B44E8}" type="pres">
      <dgm:prSet presAssocID="{DBEAB83C-4E2B-4EE7-ACF6-EA9BB7AD4C6A}" presName="Name10" presStyleLbl="parChTrans1D2" presStyleIdx="0" presStyleCnt="1"/>
      <dgm:spPr/>
      <dgm:t>
        <a:bodyPr/>
        <a:lstStyle/>
        <a:p>
          <a:endParaRPr lang="es-MX"/>
        </a:p>
      </dgm:t>
    </dgm:pt>
    <dgm:pt modelId="{0F2F2037-51BD-414E-9184-F98B71653E47}" type="pres">
      <dgm:prSet presAssocID="{8D23D647-9103-4681-A2EB-C6BE601E3EAB}" presName="hierRoot2" presStyleCnt="0"/>
      <dgm:spPr/>
    </dgm:pt>
    <dgm:pt modelId="{CDA16439-6931-4635-BD67-7A431DF1ADBD}" type="pres">
      <dgm:prSet presAssocID="{8D23D647-9103-4681-A2EB-C6BE601E3EAB}" presName="composite2" presStyleCnt="0"/>
      <dgm:spPr/>
    </dgm:pt>
    <dgm:pt modelId="{4E6D579D-B82A-4362-BE7D-ADCB51AD6AEB}" type="pres">
      <dgm:prSet presAssocID="{8D23D647-9103-4681-A2EB-C6BE601E3EAB}" presName="background2" presStyleLbl="node2" presStyleIdx="0" presStyleCnt="1"/>
      <dgm:spPr/>
    </dgm:pt>
    <dgm:pt modelId="{875C34C5-BA67-4023-B143-4572A75D0E65}" type="pres">
      <dgm:prSet presAssocID="{8D23D647-9103-4681-A2EB-C6BE601E3EAB}" presName="text2" presStyleLbl="fgAcc2" presStyleIdx="0" presStyleCnt="1">
        <dgm:presLayoutVars>
          <dgm:chPref val="3"/>
        </dgm:presLayoutVars>
      </dgm:prSet>
      <dgm:spPr/>
      <dgm:t>
        <a:bodyPr/>
        <a:lstStyle/>
        <a:p>
          <a:endParaRPr lang="es-MX"/>
        </a:p>
      </dgm:t>
    </dgm:pt>
    <dgm:pt modelId="{4E21B314-A322-4B51-9D7E-5E2A8A9F8434}" type="pres">
      <dgm:prSet presAssocID="{8D23D647-9103-4681-A2EB-C6BE601E3EAB}" presName="hierChild3" presStyleCnt="0"/>
      <dgm:spPr/>
    </dgm:pt>
  </dgm:ptLst>
  <dgm:cxnLst>
    <dgm:cxn modelId="{0732CE13-78F0-4B48-A287-C6BE11757AD6}" type="presOf" srcId="{2FE7CAC8-5C76-47D9-9731-40D451BA2F40}" destId="{23C7457F-0E5D-4E1D-AAF1-75B0E7069D8F}" srcOrd="0" destOrd="0" presId="urn:microsoft.com/office/officeart/2005/8/layout/hierarchy1#9"/>
    <dgm:cxn modelId="{8E028920-C631-487F-8B20-01A2BCDF98EF}" type="presOf" srcId="{DBEAB83C-4E2B-4EE7-ACF6-EA9BB7AD4C6A}" destId="{3CF4D59F-6A51-4BA0-A339-3DCECC2B44E8}" srcOrd="0" destOrd="0" presId="urn:microsoft.com/office/officeart/2005/8/layout/hierarchy1#9"/>
    <dgm:cxn modelId="{2AC86A22-BECC-4B5C-BE66-D1406E22F29C}" srcId="{EED63646-57DD-4A30-B593-0F01938E5914}" destId="{8D23D647-9103-4681-A2EB-C6BE601E3EAB}" srcOrd="0" destOrd="0" parTransId="{DBEAB83C-4E2B-4EE7-ACF6-EA9BB7AD4C6A}" sibTransId="{0664756B-C979-4C28-BB1B-7BEE0A2D5C70}"/>
    <dgm:cxn modelId="{65D0E129-7F4B-4936-A098-8C87A0F438DF}" srcId="{2FE7CAC8-5C76-47D9-9731-40D451BA2F40}" destId="{EED63646-57DD-4A30-B593-0F01938E5914}" srcOrd="0" destOrd="0" parTransId="{7DFCC784-486E-4168-85AC-ECD57F388334}" sibTransId="{39D02DC2-79AD-48F9-ABC1-9196B672A490}"/>
    <dgm:cxn modelId="{7BF0FACC-14BC-4F72-AC0D-4B506DFCA514}" type="presOf" srcId="{EED63646-57DD-4A30-B593-0F01938E5914}" destId="{129DDEC0-3D67-42BB-95C7-7910C7FB9814}" srcOrd="0" destOrd="0" presId="urn:microsoft.com/office/officeart/2005/8/layout/hierarchy1#9"/>
    <dgm:cxn modelId="{31C3AF98-E150-41B7-A02B-CA1B9F076830}" type="presOf" srcId="{8D23D647-9103-4681-A2EB-C6BE601E3EAB}" destId="{875C34C5-BA67-4023-B143-4572A75D0E65}" srcOrd="0" destOrd="0" presId="urn:microsoft.com/office/officeart/2005/8/layout/hierarchy1#9"/>
    <dgm:cxn modelId="{25EB1ED9-3469-4229-9CA0-9A115DCAD5CE}" type="presParOf" srcId="{23C7457F-0E5D-4E1D-AAF1-75B0E7069D8F}" destId="{3E1CA16F-F64D-4769-A532-E7F414530F09}" srcOrd="0" destOrd="0" presId="urn:microsoft.com/office/officeart/2005/8/layout/hierarchy1#9"/>
    <dgm:cxn modelId="{6C43AF2F-53DB-4B46-8898-3A1CF61A3113}" type="presParOf" srcId="{3E1CA16F-F64D-4769-A532-E7F414530F09}" destId="{F19914D8-8176-4365-8CD3-9BA5BE062146}" srcOrd="0" destOrd="0" presId="urn:microsoft.com/office/officeart/2005/8/layout/hierarchy1#9"/>
    <dgm:cxn modelId="{033BD078-D269-46E3-AF86-079297E60F74}" type="presParOf" srcId="{F19914D8-8176-4365-8CD3-9BA5BE062146}" destId="{0A0CE984-D715-41F8-A576-E8A614E61569}" srcOrd="0" destOrd="0" presId="urn:microsoft.com/office/officeart/2005/8/layout/hierarchy1#9"/>
    <dgm:cxn modelId="{ADD5E79D-07A2-4648-91FF-6BD88FE73B7A}" type="presParOf" srcId="{F19914D8-8176-4365-8CD3-9BA5BE062146}" destId="{129DDEC0-3D67-42BB-95C7-7910C7FB9814}" srcOrd="1" destOrd="0" presId="urn:microsoft.com/office/officeart/2005/8/layout/hierarchy1#9"/>
    <dgm:cxn modelId="{E07A0AA3-9E11-4A54-B0D7-EA3F387B9A20}" type="presParOf" srcId="{3E1CA16F-F64D-4769-A532-E7F414530F09}" destId="{8976CA11-6FC6-4820-BBFC-3DDECCEDF734}" srcOrd="1" destOrd="0" presId="urn:microsoft.com/office/officeart/2005/8/layout/hierarchy1#9"/>
    <dgm:cxn modelId="{8DFF0253-6425-4347-ACA5-04FE2761ABF6}" type="presParOf" srcId="{8976CA11-6FC6-4820-BBFC-3DDECCEDF734}" destId="{3CF4D59F-6A51-4BA0-A339-3DCECC2B44E8}" srcOrd="0" destOrd="0" presId="urn:microsoft.com/office/officeart/2005/8/layout/hierarchy1#9"/>
    <dgm:cxn modelId="{48E0B7E6-BBA9-4E6C-9BA2-9C33DEF56D27}" type="presParOf" srcId="{8976CA11-6FC6-4820-BBFC-3DDECCEDF734}" destId="{0F2F2037-51BD-414E-9184-F98B71653E47}" srcOrd="1" destOrd="0" presId="urn:microsoft.com/office/officeart/2005/8/layout/hierarchy1#9"/>
    <dgm:cxn modelId="{A05CB234-F59A-4E67-944D-BF907DAA51C4}" type="presParOf" srcId="{0F2F2037-51BD-414E-9184-F98B71653E47}" destId="{CDA16439-6931-4635-BD67-7A431DF1ADBD}" srcOrd="0" destOrd="0" presId="urn:microsoft.com/office/officeart/2005/8/layout/hierarchy1#9"/>
    <dgm:cxn modelId="{6159D011-9534-4555-898F-6FD6D8672DBE}" type="presParOf" srcId="{CDA16439-6931-4635-BD67-7A431DF1ADBD}" destId="{4E6D579D-B82A-4362-BE7D-ADCB51AD6AEB}" srcOrd="0" destOrd="0" presId="urn:microsoft.com/office/officeart/2005/8/layout/hierarchy1#9"/>
    <dgm:cxn modelId="{50071CA1-9BB9-4F23-A768-0C0D9291443A}" type="presParOf" srcId="{CDA16439-6931-4635-BD67-7A431DF1ADBD}" destId="{875C34C5-BA67-4023-B143-4572A75D0E65}" srcOrd="1" destOrd="0" presId="urn:microsoft.com/office/officeart/2005/8/layout/hierarchy1#9"/>
    <dgm:cxn modelId="{2A1B2A7F-6BCD-4606-BC1A-4CCE6B8F149D}" type="presParOf" srcId="{0F2F2037-51BD-414E-9184-F98B71653E47}" destId="{4E21B314-A322-4B51-9D7E-5E2A8A9F8434}" srcOrd="1" destOrd="0" presId="urn:microsoft.com/office/officeart/2005/8/layout/hierarchy1#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3.xml><?xml version="1.0" encoding="utf-8"?>
<dgm:dataModel xmlns:dgm="http://schemas.openxmlformats.org/drawingml/2006/diagram" xmlns:a="http://schemas.openxmlformats.org/drawingml/2006/main">
  <dgm:ptLst>
    <dgm:pt modelId="{3DBFE673-4495-4BBC-B011-A8CB70C34B65}" type="doc">
      <dgm:prSet loTypeId="urn:microsoft.com/office/officeart/2005/8/layout/list1#23" loCatId="list" qsTypeId="urn:microsoft.com/office/officeart/2005/8/quickstyle/simple1#52" qsCatId="simple" csTypeId="urn:microsoft.com/office/officeart/2005/8/colors/accent1_2#48" csCatId="accent1" phldr="1"/>
      <dgm:spPr/>
      <dgm:t>
        <a:bodyPr/>
        <a:lstStyle/>
        <a:p>
          <a:endParaRPr lang="es-MX"/>
        </a:p>
      </dgm:t>
    </dgm:pt>
    <dgm:pt modelId="{47BA15B1-4302-4DFB-97F0-22E55B831B67}">
      <dgm:prSet phldrT="[Texto]"/>
      <dgm:spPr/>
      <dgm:t>
        <a:bodyPr/>
        <a:lstStyle/>
        <a:p>
          <a:r>
            <a:rPr lang="es-MX" dirty="0"/>
            <a:t>Plazo de interposición (LGSMIME 7 y 8)</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Procedencia</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125D488A-AF58-4A9F-95C9-F96F55A421FF}">
      <dgm:prSet/>
      <dgm:spPr/>
      <dgm:t>
        <a:bodyPr/>
        <a:lstStyle/>
        <a:p>
          <a:pPr algn="just"/>
          <a:r>
            <a:rPr lang="es-ES" dirty="0"/>
            <a:t>4 días para su interposición.</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En términos de lo considerado en el apartado previo, el juicio electoral es procedente para plantear alguna controversia, para la cual no resulte procedente alguno de los medios indicados en el artículo 3, párrafo 2, de la LGSMIME.</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5B5B3091-3C00-44EC-9247-80A70E7DE6CC}">
      <dgm:prSet/>
      <dgm:spPr/>
      <dgm:t>
        <a:bodyPr/>
        <a:lstStyle/>
        <a:p>
          <a:r>
            <a:rPr lang="es-MX" dirty="0"/>
            <a:t>Particularidad relevante</a:t>
          </a:r>
        </a:p>
      </dgm:t>
    </dgm:pt>
    <dgm:pt modelId="{94AD6B9B-699F-4B1E-8252-C4D2B86E6524}" type="parTrans" cxnId="{34545A91-3266-41F4-9802-BB0F0A3ECBE8}">
      <dgm:prSet/>
      <dgm:spPr/>
    </dgm:pt>
    <dgm:pt modelId="{6FEA020C-1664-4D99-903C-28C8A4A0F98F}" type="sibTrans" cxnId="{34545A91-3266-41F4-9802-BB0F0A3ECBE8}">
      <dgm:prSet/>
      <dgm:spPr/>
    </dgm:pt>
    <dgm:pt modelId="{51C351D5-B2E0-4024-9E34-5DA0543C992F}">
      <dgm:prSet/>
      <dgm:spPr/>
      <dgm:t>
        <a:bodyPr/>
        <a:lstStyle/>
        <a:p>
          <a:pPr algn="just"/>
          <a:r>
            <a:rPr lang="es-ES" dirty="0"/>
            <a:t>La persona afectada puede acudir, per saltum, directamente ante las autoridades jurisdiccionales, cuando el agotamiento de la cadena impugnativa pueda traducirse en una merma al derecho tutelado (Jurisprudencia 09/2007 del TEPJF).</a:t>
          </a:r>
          <a:endParaRPr lang="es-MX" dirty="0"/>
        </a:p>
      </dgm:t>
    </dgm:pt>
    <dgm:pt modelId="{AD5A3980-14ED-4777-8381-11DCD10191C5}" type="parTrans" cxnId="{DFBA3D8F-E26F-4C81-ADA4-E6201B7F8C03}">
      <dgm:prSet/>
      <dgm:spPr/>
    </dgm:pt>
    <dgm:pt modelId="{C5C17DA0-B9CB-4237-B705-A914D9B0A4F3}" type="sibTrans" cxnId="{DFBA3D8F-E26F-4C81-ADA4-E6201B7F8C03}">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0"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0"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0" presStyleCnt="3"/>
      <dgm:spPr/>
      <dgm:t>
        <a:bodyPr/>
        <a:lstStyle/>
        <a:p>
          <a:endParaRPr lang="es-MX"/>
        </a:p>
      </dgm:t>
    </dgm:pt>
    <dgm:pt modelId="{2CF4CB2C-D1BC-4BD0-B36D-86E79356A1C8}" type="pres">
      <dgm:prSet presAssocID="{3EACDF54-BBA5-4E3C-831E-4C993EAF1F07}" presName="parentText" presStyleLbl="node1" presStyleIdx="1"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1" presStyleCnt="3">
        <dgm:presLayoutVars>
          <dgm:bulletEnabled val="1"/>
        </dgm:presLayoutVars>
      </dgm:prSet>
      <dgm:spPr/>
      <dgm:t>
        <a:bodyPr/>
        <a:lstStyle/>
        <a:p>
          <a:endParaRPr lang="es-MX"/>
        </a:p>
      </dgm:t>
    </dgm:pt>
    <dgm:pt modelId="{A3DDDDEB-C63C-4CC1-8FC1-878F19750C9E}" type="pres">
      <dgm:prSet presAssocID="{B52B5E59-A326-4CE3-A72F-014A9F762630}" presName="spaceBetweenRectangles" presStyleCnt="0"/>
      <dgm:spPr/>
    </dgm:pt>
    <dgm:pt modelId="{E6625129-301C-4AD7-BDAC-FD26FF061A5D}" type="pres">
      <dgm:prSet presAssocID="{5B5B3091-3C00-44EC-9247-80A70E7DE6CC}" presName="parentLin" presStyleCnt="0"/>
      <dgm:spPr/>
    </dgm:pt>
    <dgm:pt modelId="{AC36DBA2-D9E3-404C-9152-CBBF5D301B0A}" type="pres">
      <dgm:prSet presAssocID="{5B5B3091-3C00-44EC-9247-80A70E7DE6CC}" presName="parentLeftMargin" presStyleLbl="node1" presStyleIdx="1" presStyleCnt="3"/>
      <dgm:spPr/>
      <dgm:t>
        <a:bodyPr/>
        <a:lstStyle/>
        <a:p>
          <a:endParaRPr lang="es-MX"/>
        </a:p>
      </dgm:t>
    </dgm:pt>
    <dgm:pt modelId="{A234A226-4AC5-4976-AED5-BE69C5ABEB74}" type="pres">
      <dgm:prSet presAssocID="{5B5B3091-3C00-44EC-9247-80A70E7DE6CC}" presName="parentText" presStyleLbl="node1" presStyleIdx="2" presStyleCnt="3">
        <dgm:presLayoutVars>
          <dgm:chMax val="0"/>
          <dgm:bulletEnabled val="1"/>
        </dgm:presLayoutVars>
      </dgm:prSet>
      <dgm:spPr/>
      <dgm:t>
        <a:bodyPr/>
        <a:lstStyle/>
        <a:p>
          <a:endParaRPr lang="es-MX"/>
        </a:p>
      </dgm:t>
    </dgm:pt>
    <dgm:pt modelId="{CC1D9DB0-E6EB-4BED-82EA-A3F089DE1190}" type="pres">
      <dgm:prSet presAssocID="{5B5B3091-3C00-44EC-9247-80A70E7DE6CC}" presName="negativeSpace" presStyleCnt="0"/>
      <dgm:spPr/>
    </dgm:pt>
    <dgm:pt modelId="{DF32AF9A-4C7A-4519-8C80-160472CBFFB7}" type="pres">
      <dgm:prSet presAssocID="{5B5B3091-3C00-44EC-9247-80A70E7DE6CC}" presName="childText" presStyleLbl="conFgAcc1" presStyleIdx="2" presStyleCnt="3">
        <dgm:presLayoutVars>
          <dgm:bulletEnabled val="1"/>
        </dgm:presLayoutVars>
      </dgm:prSet>
      <dgm:spPr/>
      <dgm:t>
        <a:bodyPr/>
        <a:lstStyle/>
        <a:p>
          <a:endParaRPr lang="es-MX"/>
        </a:p>
      </dgm:t>
    </dgm:pt>
  </dgm:ptLst>
  <dgm:cxnLst>
    <dgm:cxn modelId="{E66651DB-AE40-4912-8EFE-55C13B6C942F}" type="presOf" srcId="{47BA15B1-4302-4DFB-97F0-22E55B831B67}" destId="{12A490E7-9D1B-4B37-9AA4-B8D82661747C}" srcOrd="1" destOrd="0" presId="urn:microsoft.com/office/officeart/2005/8/layout/list1#23"/>
    <dgm:cxn modelId="{B3CD7524-C5F7-4007-A990-B4AB152EC235}" type="presOf" srcId="{51C351D5-B2E0-4024-9E34-5DA0543C992F}" destId="{DF32AF9A-4C7A-4519-8C80-160472CBFFB7}" srcOrd="0" destOrd="0" presId="urn:microsoft.com/office/officeart/2005/8/layout/list1#23"/>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0" destOrd="0" parTransId="{BF98A34A-9A7C-4552-B60C-25404E0D953D}" sibTransId="{50F00DC0-D0AD-46D3-81CA-DEB8CD245791}"/>
    <dgm:cxn modelId="{DFBA3D8F-E26F-4C81-ADA4-E6201B7F8C03}" srcId="{5B5B3091-3C00-44EC-9247-80A70E7DE6CC}" destId="{51C351D5-B2E0-4024-9E34-5DA0543C992F}" srcOrd="0" destOrd="0" parTransId="{AD5A3980-14ED-4777-8381-11DCD10191C5}" sibTransId="{C5C17DA0-B9CB-4237-B705-A914D9B0A4F3}"/>
    <dgm:cxn modelId="{34545A91-3266-41F4-9802-BB0F0A3ECBE8}" srcId="{3DBFE673-4495-4BBC-B011-A8CB70C34B65}" destId="{5B5B3091-3C00-44EC-9247-80A70E7DE6CC}" srcOrd="2" destOrd="0" parTransId="{94AD6B9B-699F-4B1E-8252-C4D2B86E6524}" sibTransId="{6FEA020C-1664-4D99-903C-28C8A4A0F98F}"/>
    <dgm:cxn modelId="{F3AC90E5-B2CF-4422-BB1D-476BB62EFA84}" type="presOf" srcId="{22E43056-F98B-4AD5-8E8A-BE367EA4ED7E}" destId="{980732E3-474F-4169-9ED3-B33E744E10A5}" srcOrd="0" destOrd="0" presId="urn:microsoft.com/office/officeart/2005/8/layout/list1#23"/>
    <dgm:cxn modelId="{4EBE5B1C-9E23-4E63-B72E-3C3AB31D7C39}" type="presOf" srcId="{5B5B3091-3C00-44EC-9247-80A70E7DE6CC}" destId="{AC36DBA2-D9E3-404C-9152-CBBF5D301B0A}" srcOrd="0" destOrd="0" presId="urn:microsoft.com/office/officeart/2005/8/layout/list1#23"/>
    <dgm:cxn modelId="{BEAE7BED-8B6E-4A3C-B832-9FF0993F351F}" type="presOf" srcId="{5B5B3091-3C00-44EC-9247-80A70E7DE6CC}" destId="{A234A226-4AC5-4976-AED5-BE69C5ABEB74}" srcOrd="1" destOrd="0" presId="urn:microsoft.com/office/officeart/2005/8/layout/list1#23"/>
    <dgm:cxn modelId="{57FB581C-4B46-4571-B399-A7B5B862B5DF}" type="presOf" srcId="{125D488A-AF58-4A9F-95C9-F96F55A421FF}" destId="{591621DC-6DF6-4AEF-9FD7-B1B758689010}" srcOrd="0" destOrd="0" presId="urn:microsoft.com/office/officeart/2005/8/layout/list1#23"/>
    <dgm:cxn modelId="{97C7E279-69D1-44F5-B3A9-39E9FC42E1CE}" type="presOf" srcId="{3DBFE673-4495-4BBC-B011-A8CB70C34B65}" destId="{6E084A43-6A03-4477-A873-4392D0317043}" srcOrd="0" destOrd="0" presId="urn:microsoft.com/office/officeart/2005/8/layout/list1#23"/>
    <dgm:cxn modelId="{98B329BA-B299-4C85-9A03-CDE1F1F0AF80}" srcId="{3DBFE673-4495-4BBC-B011-A8CB70C34B65}" destId="{3EACDF54-BBA5-4E3C-831E-4C993EAF1F07}" srcOrd="1" destOrd="0" parTransId="{392D5A66-C69A-4235-8F74-AC559CF0986E}" sibTransId="{B52B5E59-A326-4CE3-A72F-014A9F762630}"/>
    <dgm:cxn modelId="{B21857F7-78A2-4D97-A2FD-330EF4A3C5CC}" type="presOf" srcId="{3EACDF54-BBA5-4E3C-831E-4C993EAF1F07}" destId="{2CF4CB2C-D1BC-4BD0-B36D-86E79356A1C8}" srcOrd="1" destOrd="0" presId="urn:microsoft.com/office/officeart/2005/8/layout/list1#23"/>
    <dgm:cxn modelId="{34D2318D-D4AB-4D3C-9B9E-E5F96F2FB248}" type="presOf" srcId="{3EACDF54-BBA5-4E3C-831E-4C993EAF1F07}" destId="{F5B9176D-3135-4AA3-A685-65CF15AB6303}" srcOrd="0" destOrd="0" presId="urn:microsoft.com/office/officeart/2005/8/layout/list1#23"/>
    <dgm:cxn modelId="{C47445D0-2CEF-43C4-A447-2CDF8D2FF149}" type="presOf" srcId="{47BA15B1-4302-4DFB-97F0-22E55B831B67}" destId="{98B0D70A-6319-442F-8F6A-0BE56CEA0016}" srcOrd="0" destOrd="0" presId="urn:microsoft.com/office/officeart/2005/8/layout/list1#23"/>
    <dgm:cxn modelId="{846611A5-CC79-418F-AC93-FD03E2D69639}" srcId="{3EACDF54-BBA5-4E3C-831E-4C993EAF1F07}" destId="{22E43056-F98B-4AD5-8E8A-BE367EA4ED7E}" srcOrd="0" destOrd="0" parTransId="{96BCDF25-CFEA-411B-B02C-25380C27031A}" sibTransId="{E9070493-F093-4415-967D-04B9484CF4AE}"/>
    <dgm:cxn modelId="{C6EED18B-DC36-4DF7-A7FC-6757F72F2735}" type="presParOf" srcId="{6E084A43-6A03-4477-A873-4392D0317043}" destId="{D270B18D-378B-4BE4-AA86-6A535591C6DA}" srcOrd="0" destOrd="0" presId="urn:microsoft.com/office/officeart/2005/8/layout/list1#23"/>
    <dgm:cxn modelId="{79D788A7-B218-4E00-A01F-41263DE1AEAD}" type="presParOf" srcId="{D270B18D-378B-4BE4-AA86-6A535591C6DA}" destId="{98B0D70A-6319-442F-8F6A-0BE56CEA0016}" srcOrd="0" destOrd="0" presId="urn:microsoft.com/office/officeart/2005/8/layout/list1#23"/>
    <dgm:cxn modelId="{6347C9AA-6435-4281-8090-8F2D05B7A312}" type="presParOf" srcId="{D270B18D-378B-4BE4-AA86-6A535591C6DA}" destId="{12A490E7-9D1B-4B37-9AA4-B8D82661747C}" srcOrd="1" destOrd="0" presId="urn:microsoft.com/office/officeart/2005/8/layout/list1#23"/>
    <dgm:cxn modelId="{641B3BE8-EA7F-48D1-A8D3-EC471486C0ED}" type="presParOf" srcId="{6E084A43-6A03-4477-A873-4392D0317043}" destId="{F8A231D6-C60F-41C5-A304-357F31BAEBC4}" srcOrd="1" destOrd="0" presId="urn:microsoft.com/office/officeart/2005/8/layout/list1#23"/>
    <dgm:cxn modelId="{AF0347AD-615D-4064-B341-F8F58394E40F}" type="presParOf" srcId="{6E084A43-6A03-4477-A873-4392D0317043}" destId="{591621DC-6DF6-4AEF-9FD7-B1B758689010}" srcOrd="2" destOrd="0" presId="urn:microsoft.com/office/officeart/2005/8/layout/list1#23"/>
    <dgm:cxn modelId="{406DE25C-D427-46D4-875A-07D47CFECE76}" type="presParOf" srcId="{6E084A43-6A03-4477-A873-4392D0317043}" destId="{E76A0FA1-2B42-4D64-9E8D-79EDA32F932F}" srcOrd="3" destOrd="0" presId="urn:microsoft.com/office/officeart/2005/8/layout/list1#23"/>
    <dgm:cxn modelId="{3CAAEDE6-FD5E-4BB0-A3B5-B841DDA460A2}" type="presParOf" srcId="{6E084A43-6A03-4477-A873-4392D0317043}" destId="{3C259995-19B4-4E8C-85ED-77E1B8C6A1A8}" srcOrd="4" destOrd="0" presId="urn:microsoft.com/office/officeart/2005/8/layout/list1#23"/>
    <dgm:cxn modelId="{B9650D6D-C4EB-4B96-AA6E-355FDCFAA123}" type="presParOf" srcId="{3C259995-19B4-4E8C-85ED-77E1B8C6A1A8}" destId="{F5B9176D-3135-4AA3-A685-65CF15AB6303}" srcOrd="0" destOrd="0" presId="urn:microsoft.com/office/officeart/2005/8/layout/list1#23"/>
    <dgm:cxn modelId="{AC54A3DC-3CC6-4D6C-93C8-2277FBC4D607}" type="presParOf" srcId="{3C259995-19B4-4E8C-85ED-77E1B8C6A1A8}" destId="{2CF4CB2C-D1BC-4BD0-B36D-86E79356A1C8}" srcOrd="1" destOrd="0" presId="urn:microsoft.com/office/officeart/2005/8/layout/list1#23"/>
    <dgm:cxn modelId="{9F405B7D-9204-422B-8BC1-B3941E46C42B}" type="presParOf" srcId="{6E084A43-6A03-4477-A873-4392D0317043}" destId="{126464C5-6D5F-40B4-9852-86EBA0DE7643}" srcOrd="5" destOrd="0" presId="urn:microsoft.com/office/officeart/2005/8/layout/list1#23"/>
    <dgm:cxn modelId="{74D7385F-C016-41A1-A1E6-9B312A31F91E}" type="presParOf" srcId="{6E084A43-6A03-4477-A873-4392D0317043}" destId="{980732E3-474F-4169-9ED3-B33E744E10A5}" srcOrd="6" destOrd="0" presId="urn:microsoft.com/office/officeart/2005/8/layout/list1#23"/>
    <dgm:cxn modelId="{3215EB45-7132-43F8-A877-5143AD2615ED}" type="presParOf" srcId="{6E084A43-6A03-4477-A873-4392D0317043}" destId="{A3DDDDEB-C63C-4CC1-8FC1-878F19750C9E}" srcOrd="7" destOrd="0" presId="urn:microsoft.com/office/officeart/2005/8/layout/list1#23"/>
    <dgm:cxn modelId="{D3D853D4-E7DB-4072-93B5-4E10C625999F}" type="presParOf" srcId="{6E084A43-6A03-4477-A873-4392D0317043}" destId="{E6625129-301C-4AD7-BDAC-FD26FF061A5D}" srcOrd="8" destOrd="0" presId="urn:microsoft.com/office/officeart/2005/8/layout/list1#23"/>
    <dgm:cxn modelId="{DEA7D464-EAB4-4A38-8AC9-B0455B7BD0A2}" type="presParOf" srcId="{E6625129-301C-4AD7-BDAC-FD26FF061A5D}" destId="{AC36DBA2-D9E3-404C-9152-CBBF5D301B0A}" srcOrd="0" destOrd="0" presId="urn:microsoft.com/office/officeart/2005/8/layout/list1#23"/>
    <dgm:cxn modelId="{C2F00C5A-B6EC-4802-8490-2053EECF54EC}" type="presParOf" srcId="{E6625129-301C-4AD7-BDAC-FD26FF061A5D}" destId="{A234A226-4AC5-4976-AED5-BE69C5ABEB74}" srcOrd="1" destOrd="0" presId="urn:microsoft.com/office/officeart/2005/8/layout/list1#23"/>
    <dgm:cxn modelId="{D42B5D1A-3B6A-4B95-8B64-1E73A316A332}" type="presParOf" srcId="{6E084A43-6A03-4477-A873-4392D0317043}" destId="{CC1D9DB0-E6EB-4BED-82EA-A3F089DE1190}" srcOrd="9" destOrd="0" presId="urn:microsoft.com/office/officeart/2005/8/layout/list1#23"/>
    <dgm:cxn modelId="{C828C761-296B-4D1C-B079-39A317351109}" type="presParOf" srcId="{6E084A43-6A03-4477-A873-4392D0317043}" destId="{DF32AF9A-4C7A-4519-8C80-160472CBFFB7}" srcOrd="10" destOrd="0" presId="urn:microsoft.com/office/officeart/2005/8/layout/list1#2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4.xml><?xml version="1.0" encoding="utf-8"?>
<dgm:dataModel xmlns:dgm="http://schemas.openxmlformats.org/drawingml/2006/diagram" xmlns:a="http://schemas.openxmlformats.org/drawingml/2006/main">
  <dgm:ptLst>
    <dgm:pt modelId="{3DBFE673-4495-4BBC-B011-A8CB70C34B65}" type="doc">
      <dgm:prSet loTypeId="urn:microsoft.com/office/officeart/2005/8/layout/list1#24" loCatId="list" qsTypeId="urn:microsoft.com/office/officeart/2005/8/quickstyle/simple1#53" qsCatId="simple" csTypeId="urn:microsoft.com/office/officeart/2005/8/colors/accent1_2#49" csCatId="accent1" phldr="1"/>
      <dgm:spPr/>
      <dgm:t>
        <a:bodyPr/>
        <a:lstStyle/>
        <a:p>
          <a:endParaRPr lang="es-MX"/>
        </a:p>
      </dgm:t>
    </dgm:pt>
    <dgm:pt modelId="{47BA15B1-4302-4DFB-97F0-22E55B831B67}">
      <dgm:prSet phldrT="[Texto]"/>
      <dgm:spPr/>
      <dgm:t>
        <a:bodyPr/>
        <a:lstStyle/>
        <a:p>
          <a:r>
            <a:rPr lang="es-MX" dirty="0"/>
            <a:t>Autoridad competente para resolver</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125D488A-AF58-4A9F-95C9-F96F55A421FF}">
      <dgm:prSet/>
      <dgm:spPr/>
      <dgm:t>
        <a:bodyPr/>
        <a:lstStyle/>
        <a:p>
          <a:pPr algn="just"/>
          <a:r>
            <a:rPr lang="es-ES" dirty="0"/>
            <a:t>Son competentes para integrar y resolver el juicio electoral, la Sala Superior, la </a:t>
          </a:r>
          <a:r>
            <a:rPr lang="es-MX" dirty="0"/>
            <a:t>Sala Regional Especializada o cualquiera de las Salas Regionales </a:t>
          </a:r>
          <a:r>
            <a:rPr lang="es-ES" dirty="0"/>
            <a:t>correspondientes a las circunscripciones plurinominales I, II, III, IV y V.</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1"/>
      <dgm:spPr/>
      <dgm:t>
        <a:bodyPr/>
        <a:lstStyle/>
        <a:p>
          <a:endParaRPr lang="es-MX"/>
        </a:p>
      </dgm:t>
    </dgm:pt>
    <dgm:pt modelId="{12A490E7-9D1B-4B37-9AA4-B8D82661747C}" type="pres">
      <dgm:prSet presAssocID="{47BA15B1-4302-4DFB-97F0-22E55B831B67}" presName="parentText" presStyleLbl="node1" presStyleIdx="0" presStyleCnt="1">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0" presStyleCnt="1" custLinFactNeighborX="-671" custLinFactNeighborY="-31360">
        <dgm:presLayoutVars>
          <dgm:bulletEnabled val="1"/>
        </dgm:presLayoutVars>
      </dgm:prSet>
      <dgm:spPr/>
      <dgm:t>
        <a:bodyPr/>
        <a:lstStyle/>
        <a:p>
          <a:endParaRPr lang="es-MX"/>
        </a:p>
      </dgm:t>
    </dgm:pt>
  </dgm:ptLst>
  <dgm:cxnLst>
    <dgm:cxn modelId="{86519723-1798-4D47-960B-0610299C8D53}" type="presOf" srcId="{3DBFE673-4495-4BBC-B011-A8CB70C34B65}" destId="{6E084A43-6A03-4477-A873-4392D0317043}" srcOrd="0" destOrd="0" presId="urn:microsoft.com/office/officeart/2005/8/layout/list1#24"/>
    <dgm:cxn modelId="{C4974021-9710-4DC3-AC4A-D018D4C66B7D}" type="presOf" srcId="{125D488A-AF58-4A9F-95C9-F96F55A421FF}" destId="{591621DC-6DF6-4AEF-9FD7-B1B758689010}" srcOrd="0" destOrd="0" presId="urn:microsoft.com/office/officeart/2005/8/layout/list1#24"/>
    <dgm:cxn modelId="{5173C6BF-D77B-49C4-9546-1437F1F738E9}" type="presOf" srcId="{47BA15B1-4302-4DFB-97F0-22E55B831B67}" destId="{12A490E7-9D1B-4B37-9AA4-B8D82661747C}" srcOrd="1" destOrd="0" presId="urn:microsoft.com/office/officeart/2005/8/layout/list1#24"/>
    <dgm:cxn modelId="{6BB73F71-34E5-4253-A9B5-FD734FD00BAA}" type="presOf" srcId="{47BA15B1-4302-4DFB-97F0-22E55B831B67}" destId="{98B0D70A-6319-442F-8F6A-0BE56CEA0016}" srcOrd="0" destOrd="0" presId="urn:microsoft.com/office/officeart/2005/8/layout/list1#24"/>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0" destOrd="0" parTransId="{BF98A34A-9A7C-4552-B60C-25404E0D953D}" sibTransId="{50F00DC0-D0AD-46D3-81CA-DEB8CD245791}"/>
    <dgm:cxn modelId="{0AC2D449-F4CF-4BF8-B38C-EF98ECC617C4}" type="presParOf" srcId="{6E084A43-6A03-4477-A873-4392D0317043}" destId="{D270B18D-378B-4BE4-AA86-6A535591C6DA}" srcOrd="0" destOrd="0" presId="urn:microsoft.com/office/officeart/2005/8/layout/list1#24"/>
    <dgm:cxn modelId="{8E020F6A-C475-4202-BC68-358EE9832B89}" type="presParOf" srcId="{D270B18D-378B-4BE4-AA86-6A535591C6DA}" destId="{98B0D70A-6319-442F-8F6A-0BE56CEA0016}" srcOrd="0" destOrd="0" presId="urn:microsoft.com/office/officeart/2005/8/layout/list1#24"/>
    <dgm:cxn modelId="{5CBB0BC1-6D99-443D-8DD9-9B97D986EAC6}" type="presParOf" srcId="{D270B18D-378B-4BE4-AA86-6A535591C6DA}" destId="{12A490E7-9D1B-4B37-9AA4-B8D82661747C}" srcOrd="1" destOrd="0" presId="urn:microsoft.com/office/officeart/2005/8/layout/list1#24"/>
    <dgm:cxn modelId="{AA9297D4-694C-4E7E-A1BE-FCFB2489793F}" type="presParOf" srcId="{6E084A43-6A03-4477-A873-4392D0317043}" destId="{F8A231D6-C60F-41C5-A304-357F31BAEBC4}" srcOrd="1" destOrd="0" presId="urn:microsoft.com/office/officeart/2005/8/layout/list1#24"/>
    <dgm:cxn modelId="{1BD64975-4812-4600-A7B8-A8F2B03AEEEE}" type="presParOf" srcId="{6E084A43-6A03-4477-A873-4392D0317043}" destId="{591621DC-6DF6-4AEF-9FD7-B1B758689010}" srcOrd="2" destOrd="0" presId="urn:microsoft.com/office/officeart/2005/8/layout/list1#2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5.xml><?xml version="1.0" encoding="utf-8"?>
<dgm:dataModel xmlns:dgm="http://schemas.openxmlformats.org/drawingml/2006/diagram" xmlns:a="http://schemas.openxmlformats.org/drawingml/2006/main">
  <dgm:ptLst>
    <dgm:pt modelId="{3DBFE673-4495-4BBC-B011-A8CB70C34B65}" type="doc">
      <dgm:prSet loTypeId="urn:microsoft.com/office/officeart/2005/8/layout/list1#25" loCatId="list" qsTypeId="urn:microsoft.com/office/officeart/2005/8/quickstyle/simple1#54" qsCatId="simple" csTypeId="urn:microsoft.com/office/officeart/2005/8/colors/accent1_2#50" csCatId="accent1" phldr="1"/>
      <dgm:spPr/>
      <dgm:t>
        <a:bodyPr/>
        <a:lstStyle/>
        <a:p>
          <a:endParaRPr lang="es-MX"/>
        </a:p>
      </dgm:t>
    </dgm:pt>
    <dgm:pt modelId="{61952DB8-FDE3-48C2-9E63-4EDB325016D1}">
      <dgm:prSet phldrT="[Texto]"/>
      <dgm:spPr/>
      <dgm:t>
        <a:bodyPr/>
        <a:lstStyle/>
        <a:p>
          <a:r>
            <a:rPr lang="es-MX" dirty="0"/>
            <a:t>Naturaleza jurídica (LGSMIME 3)</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Plazo de interposición (LGSMIME 66)</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r>
            <a:rPr lang="es-MX" dirty="0"/>
            <a:t>Legitimación y personería (LGSMIME 65) </a:t>
          </a:r>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CAEA622E-E6EB-45AC-994E-DD31484BC0E6}">
      <dgm:prSet/>
      <dgm:spPr/>
      <dgm:t>
        <a:bodyPr/>
        <a:lstStyle/>
        <a:p>
          <a:pPr algn="just"/>
          <a:r>
            <a:rPr lang="es-ES" dirty="0"/>
            <a:t>Medio de impugnación de carácter jurisdiccional federal, que tiene como objeto garantizar la constitucionalidad y legalidad de actos y resoluciones de la autoridad </a:t>
          </a:r>
          <a:r>
            <a:rPr lang="es-MX" dirty="0"/>
            <a:t>electoral federal.</a:t>
          </a:r>
        </a:p>
      </dgm:t>
    </dgm:pt>
    <dgm:pt modelId="{E85BD5F2-7886-43DB-A345-7CF58C9E4CA7}" type="parTrans" cxnId="{CFBCA3EC-2F95-4093-9AAE-5F303F919898}">
      <dgm:prSet/>
      <dgm:spPr/>
      <dgm:t>
        <a:bodyPr/>
        <a:lstStyle/>
        <a:p>
          <a:endParaRPr lang="es-MX"/>
        </a:p>
      </dgm:t>
    </dgm:pt>
    <dgm:pt modelId="{CE528ED1-617F-4EC9-BDC4-03E8D380529F}" type="sibTrans" cxnId="{CFBCA3EC-2F95-4093-9AAE-5F303F919898}">
      <dgm:prSet/>
      <dgm:spPr/>
      <dgm:t>
        <a:bodyPr/>
        <a:lstStyle/>
        <a:p>
          <a:endParaRPr lang="es-MX"/>
        </a:p>
      </dgm:t>
    </dgm:pt>
    <dgm:pt modelId="{125D488A-AF58-4A9F-95C9-F96F55A421FF}">
      <dgm:prSet/>
      <dgm:spPr/>
      <dgm:t>
        <a:bodyPr/>
        <a:lstStyle/>
        <a:p>
          <a:pPr algn="just"/>
          <a:r>
            <a:rPr lang="es-ES" dirty="0"/>
            <a:t>Dentro de los tres días contados a partir del día siguiente al en que se haya notificado la sentencia de fondo impugnada de la Sala Regional. </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1. La interposición del recurso de reconsideración corresponde exclusivamente a los partidos políticos </a:t>
          </a:r>
          <a:r>
            <a:rPr lang="es-MX" b="0" dirty="0"/>
            <a:t>por conducto de: </a:t>
          </a:r>
          <a:r>
            <a:rPr lang="es-ES" b="1" dirty="0"/>
            <a:t>a) </a:t>
          </a:r>
          <a:r>
            <a:rPr lang="es-ES" b="0" dirty="0"/>
            <a:t>el representante que interpuso el juicio de inconformidad al que le recayó la sentencia impugnada; </a:t>
          </a:r>
          <a:r>
            <a:rPr lang="es-ES" b="1" dirty="0"/>
            <a:t>b) </a:t>
          </a:r>
          <a:r>
            <a:rPr lang="es-ES" b="0" dirty="0"/>
            <a:t>el representante que compareció como tercero interesado en el juicio de inconformidad al que le </a:t>
          </a:r>
          <a:r>
            <a:rPr lang="es-MX" b="0" dirty="0"/>
            <a:t>recayó la sentencia impugnada; </a:t>
          </a:r>
          <a:r>
            <a:rPr lang="es-ES" b="1" dirty="0"/>
            <a:t>c)</a:t>
          </a:r>
          <a:r>
            <a:rPr lang="es-ES" b="0" dirty="0"/>
            <a:t> sus representantes ante los Consejos Locales del Instituto Federal Electoral que correspondan a la sede de la Sala Regional cuya sentencia se impugna; y </a:t>
          </a:r>
          <a:r>
            <a:rPr lang="es-ES" b="1" dirty="0"/>
            <a:t>d) </a:t>
          </a:r>
          <a:r>
            <a:rPr lang="es-ES" b="0" dirty="0"/>
            <a:t>sus representantes ante el Consejo General del Instituto Federal Electoral, para impugnar la asignación de diputados y de senadores según el principio de representación proporcional.</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DAC8ECDA-C2CC-44DE-AF4A-17FEBE5AA430}">
      <dgm:prSet/>
      <dgm:spPr/>
      <dgm:t>
        <a:bodyPr/>
        <a:lstStyle/>
        <a:p>
          <a:pPr algn="just"/>
          <a:r>
            <a:rPr lang="es-ES" dirty="0"/>
            <a:t>Dentro de las cuarenta y ocho horas siguientes, contadas a partir de la conclusión de la sesión en la que el Consejo General del INE haya realizado la asignación de Diputaciones o Senadurías por el principio de </a:t>
          </a:r>
          <a:r>
            <a:rPr lang="es-MX" dirty="0"/>
            <a:t>representación proporcional.</a:t>
          </a:r>
        </a:p>
      </dgm:t>
    </dgm:pt>
    <dgm:pt modelId="{129D3BFC-23DA-4D3B-ADB2-A7B2D468A6FA}" type="parTrans" cxnId="{886C4F52-EEA6-423B-ACE3-52498BFC30E9}">
      <dgm:prSet/>
      <dgm:spPr/>
    </dgm:pt>
    <dgm:pt modelId="{79828F5C-9CA2-4579-94AB-E775FC03E896}" type="sibTrans" cxnId="{886C4F52-EEA6-423B-ACE3-52498BFC30E9}">
      <dgm:prSet/>
      <dgm:spPr/>
    </dgm:pt>
    <dgm:pt modelId="{B2861068-4F94-486F-9B97-E53203BB3325}">
      <dgm:prSet/>
      <dgm:spPr/>
      <dgm:t>
        <a:bodyPr/>
        <a:lstStyle/>
        <a:p>
          <a:pPr algn="just"/>
          <a:r>
            <a:rPr lang="es-ES" b="0" dirty="0"/>
            <a:t>Los candidatos podrán interponer el recurso de reconsideración únicamente para impugnar la </a:t>
          </a:r>
          <a:r>
            <a:rPr lang="es-MX" b="0" dirty="0"/>
            <a:t>sentencia de la Sala Regional que: </a:t>
          </a:r>
          <a:r>
            <a:rPr lang="es-ES" b="1" dirty="0"/>
            <a:t>a) </a:t>
          </a:r>
          <a:r>
            <a:rPr lang="es-ES" b="0" dirty="0"/>
            <a:t>haya confirmado la inelegibilidad decretada por el órgano competente del Instituto Federal </a:t>
          </a:r>
          <a:r>
            <a:rPr lang="es-MX" b="0" dirty="0"/>
            <a:t>Electoral; o </a:t>
          </a:r>
          <a:r>
            <a:rPr lang="es-ES" b="1" dirty="0"/>
            <a:t>b) </a:t>
          </a:r>
          <a:r>
            <a:rPr lang="es-ES" b="0" dirty="0"/>
            <a:t>Haya revocado la determinación de dicho órgano por la que se declaró que cumplía con los </a:t>
          </a:r>
          <a:r>
            <a:rPr lang="es-MX" b="0" dirty="0"/>
            <a:t>requisitos de elegibilidad.</a:t>
          </a:r>
        </a:p>
      </dgm:t>
    </dgm:pt>
    <dgm:pt modelId="{3699BAA1-1A41-4E06-81EB-D51497BDBF38}" type="parTrans" cxnId="{92FF5E24-5339-4FEC-B6E8-AF9B3A09FB45}">
      <dgm:prSet/>
      <dgm:spPr/>
    </dgm:pt>
    <dgm:pt modelId="{621DBDED-43A3-444A-B7D5-FE6DCFA7E060}" type="sibTrans" cxnId="{92FF5E24-5339-4FEC-B6E8-AF9B3A09FB45}">
      <dgm:prSet/>
      <dgm:spPr/>
    </dgm:pt>
    <dgm:pt modelId="{0CE377BE-00A7-4A49-B117-ABFBF7D69196}">
      <dgm:prSet/>
      <dgm:spPr/>
      <dgm:t>
        <a:bodyPr/>
        <a:lstStyle/>
        <a:p>
          <a:pPr algn="just"/>
          <a:r>
            <a:rPr lang="es-ES" b="0" dirty="0"/>
            <a:t>En los demás casos, los candidatos sólo podrán intervenir como coadyuvantes exclusivamente para formular por escrito los alegatos que consideren pertinentes, dentro del plazo a que se refiere el inciso </a:t>
          </a:r>
          <a:r>
            <a:rPr lang="es-ES" b="1" dirty="0"/>
            <a:t>a) </a:t>
          </a:r>
          <a:r>
            <a:rPr lang="es-ES" b="0" dirty="0"/>
            <a:t>del párrafo 1 del artículo 66 de la presente ley.</a:t>
          </a:r>
          <a:endParaRPr lang="es-MX" b="0" dirty="0"/>
        </a:p>
      </dgm:t>
    </dgm:pt>
    <dgm:pt modelId="{04B52276-165B-48FF-AB06-E3B68F4578FB}" type="parTrans" cxnId="{D0FB6D07-6D53-4C16-8C1D-7DEB71C2D3D5}">
      <dgm:prSet/>
      <dgm:spPr/>
    </dgm:pt>
    <dgm:pt modelId="{1BCB288D-D3A5-48AF-B504-D3A24B690A9B}" type="sibTrans" cxnId="{D0FB6D07-6D53-4C16-8C1D-7DEB71C2D3D5}">
      <dgm:prSet/>
      <dgm:spPr/>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92FF5E24-5339-4FEC-B6E8-AF9B3A09FB45}" srcId="{3EACDF54-BBA5-4E3C-831E-4C993EAF1F07}" destId="{B2861068-4F94-486F-9B97-E53203BB3325}" srcOrd="1" destOrd="0" parTransId="{3699BAA1-1A41-4E06-81EB-D51497BDBF38}" sibTransId="{621DBDED-43A3-444A-B7D5-FE6DCFA7E060}"/>
    <dgm:cxn modelId="{44732D5C-DA5C-4AA9-859C-F8C291A0DD5E}" type="presOf" srcId="{47BA15B1-4302-4DFB-97F0-22E55B831B67}" destId="{98B0D70A-6319-442F-8F6A-0BE56CEA0016}" srcOrd="0" destOrd="0" presId="urn:microsoft.com/office/officeart/2005/8/layout/list1#25"/>
    <dgm:cxn modelId="{9C073C61-798F-46FC-A6B6-AD34ED0DC7C2}" srcId="{3DBFE673-4495-4BBC-B011-A8CB70C34B65}" destId="{61952DB8-FDE3-48C2-9E63-4EDB325016D1}" srcOrd="0" destOrd="0" parTransId="{665C5B29-DBA5-4674-96D0-5803EEF0B5A5}" sibTransId="{E3FF49F3-FD5B-4D82-BF2C-1350D2CBC74B}"/>
    <dgm:cxn modelId="{84E5B525-1E58-48F3-8771-0C2B774C06B1}" type="presOf" srcId="{61952DB8-FDE3-48C2-9E63-4EDB325016D1}" destId="{9CDD4638-C22A-4BF0-B5C2-F0B320223BF5}" srcOrd="0" destOrd="0" presId="urn:microsoft.com/office/officeart/2005/8/layout/list1#25"/>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1" destOrd="0" parTransId="{BF98A34A-9A7C-4552-B60C-25404E0D953D}" sibTransId="{50F00DC0-D0AD-46D3-81CA-DEB8CD245791}"/>
    <dgm:cxn modelId="{357399C7-DBCC-4D95-90E2-558C4582EA55}" type="presOf" srcId="{61952DB8-FDE3-48C2-9E63-4EDB325016D1}" destId="{159CE6B5-EA23-41C2-9C20-4CCC336051CA}" srcOrd="1" destOrd="0" presId="urn:microsoft.com/office/officeart/2005/8/layout/list1#25"/>
    <dgm:cxn modelId="{DF1B3B2E-8CF4-4C74-93B8-F786D7389F7E}" type="presOf" srcId="{CAEA622E-E6EB-45AC-994E-DD31484BC0E6}" destId="{533D4C02-44E2-40B7-B392-BA31083D102D}" srcOrd="0" destOrd="0" presId="urn:microsoft.com/office/officeart/2005/8/layout/list1#25"/>
    <dgm:cxn modelId="{7A039F0A-768C-4305-A5F2-5C7BDEA5D1D1}" type="presOf" srcId="{47BA15B1-4302-4DFB-97F0-22E55B831B67}" destId="{12A490E7-9D1B-4B37-9AA4-B8D82661747C}" srcOrd="1" destOrd="0" presId="urn:microsoft.com/office/officeart/2005/8/layout/list1#25"/>
    <dgm:cxn modelId="{C9941F49-0FA0-4F46-A74B-BD21A105BCF4}" type="presOf" srcId="{B2861068-4F94-486F-9B97-E53203BB3325}" destId="{980732E3-474F-4169-9ED3-B33E744E10A5}" srcOrd="0" destOrd="1" presId="urn:microsoft.com/office/officeart/2005/8/layout/list1#25"/>
    <dgm:cxn modelId="{4872FC32-11A2-4621-9509-11ADF760ECCC}" type="presOf" srcId="{22E43056-F98B-4AD5-8E8A-BE367EA4ED7E}" destId="{980732E3-474F-4169-9ED3-B33E744E10A5}" srcOrd="0" destOrd="0" presId="urn:microsoft.com/office/officeart/2005/8/layout/list1#25"/>
    <dgm:cxn modelId="{4351F603-572C-40C3-8975-F31BE1B915C1}" type="presOf" srcId="{0CE377BE-00A7-4A49-B117-ABFBF7D69196}" destId="{980732E3-474F-4169-9ED3-B33E744E10A5}" srcOrd="0" destOrd="2" presId="urn:microsoft.com/office/officeart/2005/8/layout/list1#25"/>
    <dgm:cxn modelId="{511F17D5-54FC-43F2-A6E4-7047D6350F67}" type="presOf" srcId="{DAC8ECDA-C2CC-44DE-AF4A-17FEBE5AA430}" destId="{591621DC-6DF6-4AEF-9FD7-B1B758689010}" srcOrd="0" destOrd="1" presId="urn:microsoft.com/office/officeart/2005/8/layout/list1#25"/>
    <dgm:cxn modelId="{D0FB6D07-6D53-4C16-8C1D-7DEB71C2D3D5}" srcId="{3EACDF54-BBA5-4E3C-831E-4C993EAF1F07}" destId="{0CE377BE-00A7-4A49-B117-ABFBF7D69196}" srcOrd="2" destOrd="0" parTransId="{04B52276-165B-48FF-AB06-E3B68F4578FB}" sibTransId="{1BCB288D-D3A5-48AF-B504-D3A24B690A9B}"/>
    <dgm:cxn modelId="{98B329BA-B299-4C85-9A03-CDE1F1F0AF80}" srcId="{3DBFE673-4495-4BBC-B011-A8CB70C34B65}" destId="{3EACDF54-BBA5-4E3C-831E-4C993EAF1F07}" srcOrd="2" destOrd="0" parTransId="{392D5A66-C69A-4235-8F74-AC559CF0986E}" sibTransId="{B52B5E59-A326-4CE3-A72F-014A9F762630}"/>
    <dgm:cxn modelId="{60BCC669-55E4-463C-B1D5-54C5A29A4DD0}" type="presOf" srcId="{3EACDF54-BBA5-4E3C-831E-4C993EAF1F07}" destId="{F5B9176D-3135-4AA3-A685-65CF15AB6303}" srcOrd="0" destOrd="0" presId="urn:microsoft.com/office/officeart/2005/8/layout/list1#25"/>
    <dgm:cxn modelId="{BA199A39-D910-4C93-ACB9-908050EF98F0}" type="presOf" srcId="{3EACDF54-BBA5-4E3C-831E-4C993EAF1F07}" destId="{2CF4CB2C-D1BC-4BD0-B36D-86E79356A1C8}" srcOrd="1" destOrd="0" presId="urn:microsoft.com/office/officeart/2005/8/layout/list1#25"/>
    <dgm:cxn modelId="{CFBCA3EC-2F95-4093-9AAE-5F303F919898}" srcId="{61952DB8-FDE3-48C2-9E63-4EDB325016D1}" destId="{CAEA622E-E6EB-45AC-994E-DD31484BC0E6}" srcOrd="0" destOrd="0" parTransId="{E85BD5F2-7886-43DB-A345-7CF58C9E4CA7}" sibTransId="{CE528ED1-617F-4EC9-BDC4-03E8D380529F}"/>
    <dgm:cxn modelId="{A58A8782-7F49-4412-8D5A-683FF0F4F1B0}" type="presOf" srcId="{3DBFE673-4495-4BBC-B011-A8CB70C34B65}" destId="{6E084A43-6A03-4477-A873-4392D0317043}" srcOrd="0" destOrd="0" presId="urn:microsoft.com/office/officeart/2005/8/layout/list1#25"/>
    <dgm:cxn modelId="{9F37E961-14A7-4B8D-AF8D-F501F4499B77}" type="presOf" srcId="{125D488A-AF58-4A9F-95C9-F96F55A421FF}" destId="{591621DC-6DF6-4AEF-9FD7-B1B758689010}" srcOrd="0" destOrd="0" presId="urn:microsoft.com/office/officeart/2005/8/layout/list1#25"/>
    <dgm:cxn modelId="{886C4F52-EEA6-423B-ACE3-52498BFC30E9}" srcId="{47BA15B1-4302-4DFB-97F0-22E55B831B67}" destId="{DAC8ECDA-C2CC-44DE-AF4A-17FEBE5AA430}" srcOrd="1" destOrd="0" parTransId="{129D3BFC-23DA-4D3B-ADB2-A7B2D468A6FA}" sibTransId="{79828F5C-9CA2-4579-94AB-E775FC03E896}"/>
    <dgm:cxn modelId="{846611A5-CC79-418F-AC93-FD03E2D69639}" srcId="{3EACDF54-BBA5-4E3C-831E-4C993EAF1F07}" destId="{22E43056-F98B-4AD5-8E8A-BE367EA4ED7E}" srcOrd="0" destOrd="0" parTransId="{96BCDF25-CFEA-411B-B02C-25380C27031A}" sibTransId="{E9070493-F093-4415-967D-04B9484CF4AE}"/>
    <dgm:cxn modelId="{1BEDD935-5153-4F59-9108-E3F123AA3B7E}" type="presParOf" srcId="{6E084A43-6A03-4477-A873-4392D0317043}" destId="{D3CA2889-E519-44B2-9151-6B5FC46F6C70}" srcOrd="0" destOrd="0" presId="urn:microsoft.com/office/officeart/2005/8/layout/list1#25"/>
    <dgm:cxn modelId="{DF25E039-526F-4B90-BFF8-B995F56FA088}" type="presParOf" srcId="{D3CA2889-E519-44B2-9151-6B5FC46F6C70}" destId="{9CDD4638-C22A-4BF0-B5C2-F0B320223BF5}" srcOrd="0" destOrd="0" presId="urn:microsoft.com/office/officeart/2005/8/layout/list1#25"/>
    <dgm:cxn modelId="{9A7C2359-4281-4713-B315-D52522F6290B}" type="presParOf" srcId="{D3CA2889-E519-44B2-9151-6B5FC46F6C70}" destId="{159CE6B5-EA23-41C2-9C20-4CCC336051CA}" srcOrd="1" destOrd="0" presId="urn:microsoft.com/office/officeart/2005/8/layout/list1#25"/>
    <dgm:cxn modelId="{C286CA69-7622-45EE-A596-325BE0329A96}" type="presParOf" srcId="{6E084A43-6A03-4477-A873-4392D0317043}" destId="{25E01457-AF70-4063-9C69-22B0B4100D3B}" srcOrd="1" destOrd="0" presId="urn:microsoft.com/office/officeart/2005/8/layout/list1#25"/>
    <dgm:cxn modelId="{4E8FB625-7C88-4860-B5BA-42A151A7A600}" type="presParOf" srcId="{6E084A43-6A03-4477-A873-4392D0317043}" destId="{533D4C02-44E2-40B7-B392-BA31083D102D}" srcOrd="2" destOrd="0" presId="urn:microsoft.com/office/officeart/2005/8/layout/list1#25"/>
    <dgm:cxn modelId="{19B0BB58-31D4-4C7C-9F98-BC00A569A1FB}" type="presParOf" srcId="{6E084A43-6A03-4477-A873-4392D0317043}" destId="{BF4E1263-7100-40EA-99E6-457478333202}" srcOrd="3" destOrd="0" presId="urn:microsoft.com/office/officeart/2005/8/layout/list1#25"/>
    <dgm:cxn modelId="{AB455B17-30CC-4E4F-89EF-17E8594AD919}" type="presParOf" srcId="{6E084A43-6A03-4477-A873-4392D0317043}" destId="{D270B18D-378B-4BE4-AA86-6A535591C6DA}" srcOrd="4" destOrd="0" presId="urn:microsoft.com/office/officeart/2005/8/layout/list1#25"/>
    <dgm:cxn modelId="{A78C8C37-B702-4DEC-B007-57B298DF566B}" type="presParOf" srcId="{D270B18D-378B-4BE4-AA86-6A535591C6DA}" destId="{98B0D70A-6319-442F-8F6A-0BE56CEA0016}" srcOrd="0" destOrd="0" presId="urn:microsoft.com/office/officeart/2005/8/layout/list1#25"/>
    <dgm:cxn modelId="{5E65455D-4097-496E-8BB4-6F0663A00218}" type="presParOf" srcId="{D270B18D-378B-4BE4-AA86-6A535591C6DA}" destId="{12A490E7-9D1B-4B37-9AA4-B8D82661747C}" srcOrd="1" destOrd="0" presId="urn:microsoft.com/office/officeart/2005/8/layout/list1#25"/>
    <dgm:cxn modelId="{6D99C6EB-4D4D-48FC-983D-CC4C3755BAFE}" type="presParOf" srcId="{6E084A43-6A03-4477-A873-4392D0317043}" destId="{F8A231D6-C60F-41C5-A304-357F31BAEBC4}" srcOrd="5" destOrd="0" presId="urn:microsoft.com/office/officeart/2005/8/layout/list1#25"/>
    <dgm:cxn modelId="{15E23F4B-8A5B-441A-AE28-82E6596C9B0E}" type="presParOf" srcId="{6E084A43-6A03-4477-A873-4392D0317043}" destId="{591621DC-6DF6-4AEF-9FD7-B1B758689010}" srcOrd="6" destOrd="0" presId="urn:microsoft.com/office/officeart/2005/8/layout/list1#25"/>
    <dgm:cxn modelId="{B6B62F99-F45D-46BA-A14D-E2120FB0609B}" type="presParOf" srcId="{6E084A43-6A03-4477-A873-4392D0317043}" destId="{E76A0FA1-2B42-4D64-9E8D-79EDA32F932F}" srcOrd="7" destOrd="0" presId="urn:microsoft.com/office/officeart/2005/8/layout/list1#25"/>
    <dgm:cxn modelId="{EE595B49-BE02-4C90-97ED-A214257F2A18}" type="presParOf" srcId="{6E084A43-6A03-4477-A873-4392D0317043}" destId="{3C259995-19B4-4E8C-85ED-77E1B8C6A1A8}" srcOrd="8" destOrd="0" presId="urn:microsoft.com/office/officeart/2005/8/layout/list1#25"/>
    <dgm:cxn modelId="{49A37CA3-84DD-4FDB-B7EC-F9CDB8A0E476}" type="presParOf" srcId="{3C259995-19B4-4E8C-85ED-77E1B8C6A1A8}" destId="{F5B9176D-3135-4AA3-A685-65CF15AB6303}" srcOrd="0" destOrd="0" presId="urn:microsoft.com/office/officeart/2005/8/layout/list1#25"/>
    <dgm:cxn modelId="{F4A4B96A-D528-4394-A8F8-F4EECD2E490F}" type="presParOf" srcId="{3C259995-19B4-4E8C-85ED-77E1B8C6A1A8}" destId="{2CF4CB2C-D1BC-4BD0-B36D-86E79356A1C8}" srcOrd="1" destOrd="0" presId="urn:microsoft.com/office/officeart/2005/8/layout/list1#25"/>
    <dgm:cxn modelId="{83FD7D83-AA80-45E9-B1E9-9DCA0DCC0AE4}" type="presParOf" srcId="{6E084A43-6A03-4477-A873-4392D0317043}" destId="{126464C5-6D5F-40B4-9852-86EBA0DE7643}" srcOrd="9" destOrd="0" presId="urn:microsoft.com/office/officeart/2005/8/layout/list1#25"/>
    <dgm:cxn modelId="{FD8EC899-E425-4C1D-859E-B0DE4D9E5D7E}" type="presParOf" srcId="{6E084A43-6A03-4477-A873-4392D0317043}" destId="{980732E3-474F-4169-9ED3-B33E744E10A5}" srcOrd="10" destOrd="0" presId="urn:microsoft.com/office/officeart/2005/8/layout/list1#2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6.xml><?xml version="1.0" encoding="utf-8"?>
<dgm:dataModel xmlns:dgm="http://schemas.openxmlformats.org/drawingml/2006/diagram" xmlns:a="http://schemas.openxmlformats.org/drawingml/2006/main">
  <dgm:ptLst>
    <dgm:pt modelId="{3DBFE673-4495-4BBC-B011-A8CB70C34B65}" type="doc">
      <dgm:prSet loTypeId="urn:microsoft.com/office/officeart/2005/8/layout/list1#26" loCatId="list" qsTypeId="urn:microsoft.com/office/officeart/2005/8/quickstyle/simple1#55" qsCatId="simple" csTypeId="urn:microsoft.com/office/officeart/2005/8/colors/accent1_2#51" csCatId="accent1" phldr="1"/>
      <dgm:spPr/>
      <dgm:t>
        <a:bodyPr/>
        <a:lstStyle/>
        <a:p>
          <a:endParaRPr lang="es-MX"/>
        </a:p>
      </dgm:t>
    </dgm:pt>
    <dgm:pt modelId="{61952DB8-FDE3-48C2-9E63-4EDB325016D1}">
      <dgm:prSet phldrT="[Texto]"/>
      <dgm:spPr/>
      <dgm:t>
        <a:bodyPr/>
        <a:lstStyle/>
        <a:p>
          <a:r>
            <a:rPr lang="es-MX" dirty="0"/>
            <a:t>Procedencia (LGSMIME 61 y 65)</a:t>
          </a:r>
        </a:p>
      </dgm:t>
    </dgm:pt>
    <dgm:pt modelId="{665C5B29-DBA5-4674-96D0-5803EEF0B5A5}" type="parTrans" cxnId="{9C073C61-798F-46FC-A6B6-AD34ED0DC7C2}">
      <dgm:prSet/>
      <dgm:spPr/>
      <dgm:t>
        <a:bodyPr/>
        <a:lstStyle/>
        <a:p>
          <a:endParaRPr lang="es-MX"/>
        </a:p>
      </dgm:t>
    </dgm:pt>
    <dgm:pt modelId="{E3FF49F3-FD5B-4D82-BF2C-1350D2CBC74B}" type="sibTrans" cxnId="{9C073C61-798F-46FC-A6B6-AD34ED0DC7C2}">
      <dgm:prSet/>
      <dgm:spPr/>
      <dgm:t>
        <a:bodyPr/>
        <a:lstStyle/>
        <a:p>
          <a:endParaRPr lang="es-MX"/>
        </a:p>
      </dgm:t>
    </dgm:pt>
    <dgm:pt modelId="{47BA15B1-4302-4DFB-97F0-22E55B831B67}">
      <dgm:prSet phldrT="[Texto]"/>
      <dgm:spPr/>
      <dgm:t>
        <a:bodyPr/>
        <a:lstStyle/>
        <a:p>
          <a:r>
            <a:rPr lang="es-MX" dirty="0"/>
            <a:t>Autoridad competente para resolver</a:t>
          </a:r>
        </a:p>
      </dgm:t>
    </dgm:pt>
    <dgm:pt modelId="{BF98A34A-9A7C-4552-B60C-25404E0D953D}" type="parTrans" cxnId="{CB670EDB-A298-4AC6-B32A-E2EC740E35E4}">
      <dgm:prSet/>
      <dgm:spPr/>
      <dgm:t>
        <a:bodyPr/>
        <a:lstStyle/>
        <a:p>
          <a:endParaRPr lang="es-MX"/>
        </a:p>
      </dgm:t>
    </dgm:pt>
    <dgm:pt modelId="{50F00DC0-D0AD-46D3-81CA-DEB8CD245791}" type="sibTrans" cxnId="{CB670EDB-A298-4AC6-B32A-E2EC740E35E4}">
      <dgm:prSet/>
      <dgm:spPr/>
      <dgm:t>
        <a:bodyPr/>
        <a:lstStyle/>
        <a:p>
          <a:endParaRPr lang="es-MX"/>
        </a:p>
      </dgm:t>
    </dgm:pt>
    <dgm:pt modelId="{3EACDF54-BBA5-4E3C-831E-4C993EAF1F07}">
      <dgm:prSet phldrT="[Texto]"/>
      <dgm:spPr/>
      <dgm:t>
        <a:bodyPr/>
        <a:lstStyle/>
        <a:p>
          <a:endParaRPr lang="es-MX" dirty="0"/>
        </a:p>
      </dgm:t>
    </dgm:pt>
    <dgm:pt modelId="{392D5A66-C69A-4235-8F74-AC559CF0986E}" type="parTrans" cxnId="{98B329BA-B299-4C85-9A03-CDE1F1F0AF80}">
      <dgm:prSet/>
      <dgm:spPr/>
      <dgm:t>
        <a:bodyPr/>
        <a:lstStyle/>
        <a:p>
          <a:endParaRPr lang="es-MX"/>
        </a:p>
      </dgm:t>
    </dgm:pt>
    <dgm:pt modelId="{B52B5E59-A326-4CE3-A72F-014A9F762630}" type="sibTrans" cxnId="{98B329BA-B299-4C85-9A03-CDE1F1F0AF80}">
      <dgm:prSet/>
      <dgm:spPr/>
      <dgm:t>
        <a:bodyPr/>
        <a:lstStyle/>
        <a:p>
          <a:endParaRPr lang="es-MX"/>
        </a:p>
      </dgm:t>
    </dgm:pt>
    <dgm:pt modelId="{125D488A-AF58-4A9F-95C9-F96F55A421FF}">
      <dgm:prSet/>
      <dgm:spPr/>
      <dgm:t>
        <a:bodyPr/>
        <a:lstStyle/>
        <a:p>
          <a:pPr algn="just"/>
          <a:r>
            <a:rPr lang="es-ES" dirty="0"/>
            <a:t>La Sala Superior del TEPJF es la única competente para resolver.</a:t>
          </a:r>
          <a:endParaRPr lang="es-MX" dirty="0"/>
        </a:p>
      </dgm:t>
    </dgm:pt>
    <dgm:pt modelId="{7C34A458-65EB-4CBE-8C67-3CCCE5492AFB}" type="parTrans" cxnId="{01D5258E-5FE4-4487-BFB5-E507103E0189}">
      <dgm:prSet/>
      <dgm:spPr/>
      <dgm:t>
        <a:bodyPr/>
        <a:lstStyle/>
        <a:p>
          <a:endParaRPr lang="es-MX"/>
        </a:p>
      </dgm:t>
    </dgm:pt>
    <dgm:pt modelId="{5AB77C44-32A4-45EC-B677-E4B9FE55FB35}" type="sibTrans" cxnId="{01D5258E-5FE4-4487-BFB5-E507103E0189}">
      <dgm:prSet/>
      <dgm:spPr/>
      <dgm:t>
        <a:bodyPr/>
        <a:lstStyle/>
        <a:p>
          <a:endParaRPr lang="es-MX"/>
        </a:p>
      </dgm:t>
    </dgm:pt>
    <dgm:pt modelId="{22E43056-F98B-4AD5-8E8A-BE367EA4ED7E}">
      <dgm:prSet/>
      <dgm:spPr/>
      <dgm:t>
        <a:bodyPr/>
        <a:lstStyle/>
        <a:p>
          <a:pPr algn="just"/>
          <a:r>
            <a:rPr lang="es-ES" b="0" dirty="0"/>
            <a:t>1. La interposición del recurso de reconsideración corresponde exclusivamente a los partidos políticos </a:t>
          </a:r>
          <a:r>
            <a:rPr lang="es-MX" b="0" dirty="0"/>
            <a:t>por conducto de: </a:t>
          </a:r>
          <a:r>
            <a:rPr lang="es-ES" b="1" dirty="0"/>
            <a:t>a) </a:t>
          </a:r>
          <a:r>
            <a:rPr lang="es-ES" b="0" dirty="0"/>
            <a:t>el representante que interpuso el juicio de inconformidad al que le recayó la sentencia impugnada; </a:t>
          </a:r>
          <a:r>
            <a:rPr lang="es-ES" b="1" dirty="0"/>
            <a:t>b) </a:t>
          </a:r>
          <a:r>
            <a:rPr lang="es-ES" b="0" dirty="0"/>
            <a:t>el representante que compareció como tercero interesado en el juicio de inconformidad al que le </a:t>
          </a:r>
          <a:r>
            <a:rPr lang="es-MX" b="0" dirty="0"/>
            <a:t>recayó la sentencia impugnada; </a:t>
          </a:r>
          <a:r>
            <a:rPr lang="es-ES" b="1" dirty="0"/>
            <a:t>c)</a:t>
          </a:r>
          <a:r>
            <a:rPr lang="es-ES" b="0" dirty="0"/>
            <a:t> sus representantes ante los Consejos Locales del Instituto Federal Electoral que correspondan a la sede de la Sala Regional cuya sentencia se impugna; y </a:t>
          </a:r>
          <a:r>
            <a:rPr lang="es-ES" b="1" dirty="0"/>
            <a:t>d) </a:t>
          </a:r>
          <a:r>
            <a:rPr lang="es-ES" b="0" dirty="0"/>
            <a:t>sus representantes ante el Consejo General del Instituto Federal Electoral, para impugnar la asignación de diputados y de senadores según el principio de representación proporcional.</a:t>
          </a:r>
          <a:endParaRPr lang="es-MX" b="0" dirty="0"/>
        </a:p>
      </dgm:t>
    </dgm:pt>
    <dgm:pt modelId="{96BCDF25-CFEA-411B-B02C-25380C27031A}" type="parTrans" cxnId="{846611A5-CC79-418F-AC93-FD03E2D69639}">
      <dgm:prSet/>
      <dgm:spPr/>
      <dgm:t>
        <a:bodyPr/>
        <a:lstStyle/>
        <a:p>
          <a:endParaRPr lang="es-MX"/>
        </a:p>
      </dgm:t>
    </dgm:pt>
    <dgm:pt modelId="{E9070493-F093-4415-967D-04B9484CF4AE}" type="sibTrans" cxnId="{846611A5-CC79-418F-AC93-FD03E2D69639}">
      <dgm:prSet/>
      <dgm:spPr/>
      <dgm:t>
        <a:bodyPr/>
        <a:lstStyle/>
        <a:p>
          <a:endParaRPr lang="es-MX"/>
        </a:p>
      </dgm:t>
    </dgm:pt>
    <dgm:pt modelId="{B2861068-4F94-486F-9B97-E53203BB3325}">
      <dgm:prSet/>
      <dgm:spPr/>
      <dgm:t>
        <a:bodyPr/>
        <a:lstStyle/>
        <a:p>
          <a:pPr algn="just"/>
          <a:r>
            <a:rPr lang="es-ES" b="0" dirty="0"/>
            <a:t>Los candidatos podrán interponer el recurso de reconsideración únicamente para impugnar la </a:t>
          </a:r>
          <a:r>
            <a:rPr lang="es-MX" b="0" dirty="0"/>
            <a:t>sentencia de la Sala Regional que: </a:t>
          </a:r>
          <a:r>
            <a:rPr lang="es-ES" b="1" dirty="0"/>
            <a:t>a) </a:t>
          </a:r>
          <a:r>
            <a:rPr lang="es-ES" b="0" dirty="0"/>
            <a:t>haya confirmado la inelegibilidad decretada por el órgano competente del Instituto Federal </a:t>
          </a:r>
          <a:r>
            <a:rPr lang="es-MX" b="0" dirty="0"/>
            <a:t>Electoral; o </a:t>
          </a:r>
          <a:r>
            <a:rPr lang="es-ES" b="1" dirty="0"/>
            <a:t>b) </a:t>
          </a:r>
          <a:r>
            <a:rPr lang="es-ES" b="0" dirty="0"/>
            <a:t>Haya revocado la determinación de dicho órgano por la que se declaró que cumplía con los </a:t>
          </a:r>
          <a:r>
            <a:rPr lang="es-MX" b="0" dirty="0"/>
            <a:t>requisitos de elegibilidad.</a:t>
          </a:r>
        </a:p>
      </dgm:t>
    </dgm:pt>
    <dgm:pt modelId="{3699BAA1-1A41-4E06-81EB-D51497BDBF38}" type="parTrans" cxnId="{92FF5E24-5339-4FEC-B6E8-AF9B3A09FB45}">
      <dgm:prSet/>
      <dgm:spPr/>
      <dgm:t>
        <a:bodyPr/>
        <a:lstStyle/>
        <a:p>
          <a:endParaRPr lang="es-MX"/>
        </a:p>
      </dgm:t>
    </dgm:pt>
    <dgm:pt modelId="{621DBDED-43A3-444A-B7D5-FE6DCFA7E060}" type="sibTrans" cxnId="{92FF5E24-5339-4FEC-B6E8-AF9B3A09FB45}">
      <dgm:prSet/>
      <dgm:spPr/>
      <dgm:t>
        <a:bodyPr/>
        <a:lstStyle/>
        <a:p>
          <a:endParaRPr lang="es-MX"/>
        </a:p>
      </dgm:t>
    </dgm:pt>
    <dgm:pt modelId="{0CE377BE-00A7-4A49-B117-ABFBF7D69196}">
      <dgm:prSet/>
      <dgm:spPr/>
      <dgm:t>
        <a:bodyPr/>
        <a:lstStyle/>
        <a:p>
          <a:pPr algn="just"/>
          <a:r>
            <a:rPr lang="es-ES" b="0" dirty="0"/>
            <a:t>En los demás casos, los candidatos sólo podrán intervenir como coadyuvantes exclusivamente para formular por escrito los alegatos que consideren pertinentes, dentro del plazo a que se refiere el inciso </a:t>
          </a:r>
          <a:r>
            <a:rPr lang="es-ES" b="1" dirty="0"/>
            <a:t>a) </a:t>
          </a:r>
          <a:r>
            <a:rPr lang="es-ES" b="0" dirty="0"/>
            <a:t>del párrafo 1 del artículo 66 de la presente ley.</a:t>
          </a:r>
          <a:endParaRPr lang="es-MX" b="0" dirty="0"/>
        </a:p>
      </dgm:t>
    </dgm:pt>
    <dgm:pt modelId="{04B52276-165B-48FF-AB06-E3B68F4578FB}" type="parTrans" cxnId="{D0FB6D07-6D53-4C16-8C1D-7DEB71C2D3D5}">
      <dgm:prSet/>
      <dgm:spPr/>
      <dgm:t>
        <a:bodyPr/>
        <a:lstStyle/>
        <a:p>
          <a:endParaRPr lang="es-MX"/>
        </a:p>
      </dgm:t>
    </dgm:pt>
    <dgm:pt modelId="{1BCB288D-D3A5-48AF-B504-D3A24B690A9B}" type="sibTrans" cxnId="{D0FB6D07-6D53-4C16-8C1D-7DEB71C2D3D5}">
      <dgm:prSet/>
      <dgm:spPr/>
      <dgm:t>
        <a:bodyPr/>
        <a:lstStyle/>
        <a:p>
          <a:endParaRPr lang="es-MX"/>
        </a:p>
      </dgm:t>
    </dgm:pt>
    <dgm:pt modelId="{FD2C78B1-C845-413F-88B9-C4583F8A47F0}">
      <dgm:prSet/>
      <dgm:spPr/>
      <dgm:t>
        <a:bodyPr/>
        <a:lstStyle/>
        <a:p>
          <a:pPr algn="just"/>
          <a:r>
            <a:rPr lang="es-MX" dirty="0"/>
            <a:t>Sentencias dictadas de </a:t>
          </a:r>
          <a:r>
            <a:rPr lang="es-ES" dirty="0"/>
            <a:t>fondo dictadas por las Salas Regionales del TEPJF en los casos siguientes:</a:t>
          </a:r>
          <a:endParaRPr lang="es-MX" dirty="0"/>
        </a:p>
      </dgm:t>
    </dgm:pt>
    <dgm:pt modelId="{BF72A153-E55D-425D-B5CD-D1FC6F7AFAF3}" type="parTrans" cxnId="{38A26BFC-B0E5-4EE8-9960-858471A6423C}">
      <dgm:prSet/>
      <dgm:spPr/>
      <dgm:t>
        <a:bodyPr/>
        <a:lstStyle/>
        <a:p>
          <a:endParaRPr lang="es-MX"/>
        </a:p>
      </dgm:t>
    </dgm:pt>
    <dgm:pt modelId="{EAD39338-BA67-4FE7-8DF1-FB22EF4528B2}" type="sibTrans" cxnId="{38A26BFC-B0E5-4EE8-9960-858471A6423C}">
      <dgm:prSet/>
      <dgm:spPr/>
      <dgm:t>
        <a:bodyPr/>
        <a:lstStyle/>
        <a:p>
          <a:endParaRPr lang="es-MX"/>
        </a:p>
      </dgm:t>
    </dgm:pt>
    <dgm:pt modelId="{0F41C05E-A15E-4D25-838C-0AC348C90376}">
      <dgm:prSet/>
      <dgm:spPr/>
      <dgm:t>
        <a:bodyPr/>
        <a:lstStyle/>
        <a:p>
          <a:pPr algn="just"/>
          <a:r>
            <a:rPr lang="es-ES" dirty="0"/>
            <a:t>En los demás medios de impugnación de la competencia de las Salas Regionales, cuando hayan determinado la no aplicación de una ley electoral por considerarla contraria a la CPEUM. </a:t>
          </a:r>
          <a:endParaRPr lang="es-MX" dirty="0"/>
        </a:p>
      </dgm:t>
    </dgm:pt>
    <dgm:pt modelId="{3DB5E1BB-6035-4AF3-B65A-F07B8D7F07D3}" type="parTrans" cxnId="{A9573F5F-26CE-4F1A-ACEC-F99447501F82}">
      <dgm:prSet/>
      <dgm:spPr/>
      <dgm:t>
        <a:bodyPr/>
        <a:lstStyle/>
        <a:p>
          <a:endParaRPr lang="es-MX"/>
        </a:p>
      </dgm:t>
    </dgm:pt>
    <dgm:pt modelId="{2241E705-A2B2-425B-98BB-D221ECA11F2C}" type="sibTrans" cxnId="{A9573F5F-26CE-4F1A-ACEC-F99447501F82}">
      <dgm:prSet/>
      <dgm:spPr/>
      <dgm:t>
        <a:bodyPr/>
        <a:lstStyle/>
        <a:p>
          <a:endParaRPr lang="es-MX"/>
        </a:p>
      </dgm:t>
    </dgm:pt>
    <dgm:pt modelId="{D9CCA43D-1C08-4464-8EF9-2D7959082C4E}">
      <dgm:prSet/>
      <dgm:spPr/>
      <dgm:t>
        <a:bodyPr/>
        <a:lstStyle/>
        <a:p>
          <a:pPr algn="just"/>
          <a:r>
            <a:rPr lang="es-ES" dirty="0"/>
            <a:t>Haya revocado la determinación de dicho órgano por la que se declaró que cumplía con los requisitos de elegibilidad.</a:t>
          </a:r>
          <a:endParaRPr lang="es-MX" dirty="0"/>
        </a:p>
      </dgm:t>
    </dgm:pt>
    <dgm:pt modelId="{C1C14406-B811-4804-B214-354A80B6E8B1}" type="parTrans" cxnId="{8A414159-B510-4C70-9F50-6A602BEE5744}">
      <dgm:prSet/>
      <dgm:spPr/>
      <dgm:t>
        <a:bodyPr/>
        <a:lstStyle/>
        <a:p>
          <a:endParaRPr lang="es-MX"/>
        </a:p>
      </dgm:t>
    </dgm:pt>
    <dgm:pt modelId="{6F48E467-50C8-4B9B-A0D3-2C8B00D33ACB}" type="sibTrans" cxnId="{8A414159-B510-4C70-9F50-6A602BEE5744}">
      <dgm:prSet/>
      <dgm:spPr/>
      <dgm:t>
        <a:bodyPr/>
        <a:lstStyle/>
        <a:p>
          <a:endParaRPr lang="es-MX"/>
        </a:p>
      </dgm:t>
    </dgm:pt>
    <dgm:pt modelId="{6139F954-BAF9-4767-AE04-8BC868490CDA}">
      <dgm:prSet/>
      <dgm:spPr/>
      <dgm:t>
        <a:bodyPr/>
        <a:lstStyle/>
        <a:p>
          <a:pPr algn="just"/>
          <a:r>
            <a:rPr lang="es-MX" dirty="0"/>
            <a:t>E n juicios de inconformidad que se hayan promovido en contra de </a:t>
          </a:r>
          <a:r>
            <a:rPr lang="es-ES" dirty="0"/>
            <a:t>los resultados de las elecciones de Diputaciones y Senadurías, así como las asignaciones por el principio de representación proporcional que respecto de dichas elecciones realice el Consejo </a:t>
          </a:r>
          <a:r>
            <a:rPr lang="es-MX" dirty="0"/>
            <a:t>General del INE.</a:t>
          </a:r>
        </a:p>
      </dgm:t>
    </dgm:pt>
    <dgm:pt modelId="{78555746-E103-41B1-B4AA-5BDCB4B56D62}" type="parTrans" cxnId="{C361DFC0-DF77-4801-B7A1-FA349913EF43}">
      <dgm:prSet/>
      <dgm:spPr/>
      <dgm:t>
        <a:bodyPr/>
        <a:lstStyle/>
        <a:p>
          <a:endParaRPr lang="es-MX"/>
        </a:p>
      </dgm:t>
    </dgm:pt>
    <dgm:pt modelId="{16518A82-04EF-4621-8A85-FCE5B3C4DB1F}" type="sibTrans" cxnId="{C361DFC0-DF77-4801-B7A1-FA349913EF43}">
      <dgm:prSet/>
      <dgm:spPr/>
      <dgm:t>
        <a:bodyPr/>
        <a:lstStyle/>
        <a:p>
          <a:endParaRPr lang="es-MX"/>
        </a:p>
      </dgm:t>
    </dgm:pt>
    <dgm:pt modelId="{1DEBABE3-8202-4049-963B-51E44F1A8BF5}">
      <dgm:prSet/>
      <dgm:spPr/>
      <dgm:t>
        <a:bodyPr/>
        <a:lstStyle/>
        <a:p>
          <a:pPr algn="just"/>
          <a:r>
            <a:rPr lang="es-ES" dirty="0"/>
            <a:t>Haya confirmado la inelegibilidad decretada por el órgano competente del INE.</a:t>
          </a:r>
          <a:endParaRPr lang="es-MX" dirty="0"/>
        </a:p>
      </dgm:t>
    </dgm:pt>
    <dgm:pt modelId="{9890E1D0-73BB-4B18-8351-AF30EBD5C95A}" type="parTrans" cxnId="{4224D68F-4319-40C6-9431-9AC591516ECF}">
      <dgm:prSet/>
      <dgm:spPr/>
      <dgm:t>
        <a:bodyPr/>
        <a:lstStyle/>
        <a:p>
          <a:endParaRPr lang="es-MX"/>
        </a:p>
      </dgm:t>
    </dgm:pt>
    <dgm:pt modelId="{07E53A8A-0491-4307-9B17-E4396C34AA8E}" type="sibTrans" cxnId="{4224D68F-4319-40C6-9431-9AC591516ECF}">
      <dgm:prSet/>
      <dgm:spPr/>
      <dgm:t>
        <a:bodyPr/>
        <a:lstStyle/>
        <a:p>
          <a:endParaRPr lang="es-MX"/>
        </a:p>
      </dgm:t>
    </dgm:pt>
    <dgm:pt modelId="{6E084A43-6A03-4477-A873-4392D0317043}" type="pres">
      <dgm:prSet presAssocID="{3DBFE673-4495-4BBC-B011-A8CB70C34B65}" presName="linear" presStyleCnt="0">
        <dgm:presLayoutVars>
          <dgm:dir/>
          <dgm:animLvl val="lvl"/>
          <dgm:resizeHandles val="exact"/>
        </dgm:presLayoutVars>
      </dgm:prSet>
      <dgm:spPr/>
      <dgm:t>
        <a:bodyPr/>
        <a:lstStyle/>
        <a:p>
          <a:endParaRPr lang="es-MX"/>
        </a:p>
      </dgm:t>
    </dgm:pt>
    <dgm:pt modelId="{D3CA2889-E519-44B2-9151-6B5FC46F6C70}" type="pres">
      <dgm:prSet presAssocID="{61952DB8-FDE3-48C2-9E63-4EDB325016D1}" presName="parentLin" presStyleCnt="0"/>
      <dgm:spPr/>
    </dgm:pt>
    <dgm:pt modelId="{9CDD4638-C22A-4BF0-B5C2-F0B320223BF5}" type="pres">
      <dgm:prSet presAssocID="{61952DB8-FDE3-48C2-9E63-4EDB325016D1}" presName="parentLeftMargin" presStyleLbl="node1" presStyleIdx="0" presStyleCnt="3"/>
      <dgm:spPr/>
      <dgm:t>
        <a:bodyPr/>
        <a:lstStyle/>
        <a:p>
          <a:endParaRPr lang="es-MX"/>
        </a:p>
      </dgm:t>
    </dgm:pt>
    <dgm:pt modelId="{159CE6B5-EA23-41C2-9C20-4CCC336051CA}" type="pres">
      <dgm:prSet presAssocID="{61952DB8-FDE3-48C2-9E63-4EDB325016D1}" presName="parentText" presStyleLbl="node1" presStyleIdx="0" presStyleCnt="3">
        <dgm:presLayoutVars>
          <dgm:chMax val="0"/>
          <dgm:bulletEnabled val="1"/>
        </dgm:presLayoutVars>
      </dgm:prSet>
      <dgm:spPr/>
      <dgm:t>
        <a:bodyPr/>
        <a:lstStyle/>
        <a:p>
          <a:endParaRPr lang="es-MX"/>
        </a:p>
      </dgm:t>
    </dgm:pt>
    <dgm:pt modelId="{25E01457-AF70-4063-9C69-22B0B4100D3B}" type="pres">
      <dgm:prSet presAssocID="{61952DB8-FDE3-48C2-9E63-4EDB325016D1}" presName="negativeSpace" presStyleCnt="0"/>
      <dgm:spPr/>
    </dgm:pt>
    <dgm:pt modelId="{533D4C02-44E2-40B7-B392-BA31083D102D}" type="pres">
      <dgm:prSet presAssocID="{61952DB8-FDE3-48C2-9E63-4EDB325016D1}" presName="childText" presStyleLbl="conFgAcc1" presStyleIdx="0" presStyleCnt="3">
        <dgm:presLayoutVars>
          <dgm:bulletEnabled val="1"/>
        </dgm:presLayoutVars>
      </dgm:prSet>
      <dgm:spPr/>
      <dgm:t>
        <a:bodyPr/>
        <a:lstStyle/>
        <a:p>
          <a:endParaRPr lang="es-MX"/>
        </a:p>
      </dgm:t>
    </dgm:pt>
    <dgm:pt modelId="{BF4E1263-7100-40EA-99E6-457478333202}" type="pres">
      <dgm:prSet presAssocID="{E3FF49F3-FD5B-4D82-BF2C-1350D2CBC74B}" presName="spaceBetweenRectangles" presStyleCnt="0"/>
      <dgm:spPr/>
    </dgm:pt>
    <dgm:pt modelId="{D270B18D-378B-4BE4-AA86-6A535591C6DA}" type="pres">
      <dgm:prSet presAssocID="{47BA15B1-4302-4DFB-97F0-22E55B831B67}" presName="parentLin" presStyleCnt="0"/>
      <dgm:spPr/>
    </dgm:pt>
    <dgm:pt modelId="{98B0D70A-6319-442F-8F6A-0BE56CEA0016}" type="pres">
      <dgm:prSet presAssocID="{47BA15B1-4302-4DFB-97F0-22E55B831B67}" presName="parentLeftMargin" presStyleLbl="node1" presStyleIdx="0" presStyleCnt="3"/>
      <dgm:spPr/>
      <dgm:t>
        <a:bodyPr/>
        <a:lstStyle/>
        <a:p>
          <a:endParaRPr lang="es-MX"/>
        </a:p>
      </dgm:t>
    </dgm:pt>
    <dgm:pt modelId="{12A490E7-9D1B-4B37-9AA4-B8D82661747C}" type="pres">
      <dgm:prSet presAssocID="{47BA15B1-4302-4DFB-97F0-22E55B831B67}" presName="parentText" presStyleLbl="node1" presStyleIdx="1" presStyleCnt="3">
        <dgm:presLayoutVars>
          <dgm:chMax val="0"/>
          <dgm:bulletEnabled val="1"/>
        </dgm:presLayoutVars>
      </dgm:prSet>
      <dgm:spPr/>
      <dgm:t>
        <a:bodyPr/>
        <a:lstStyle/>
        <a:p>
          <a:endParaRPr lang="es-MX"/>
        </a:p>
      </dgm:t>
    </dgm:pt>
    <dgm:pt modelId="{F8A231D6-C60F-41C5-A304-357F31BAEBC4}" type="pres">
      <dgm:prSet presAssocID="{47BA15B1-4302-4DFB-97F0-22E55B831B67}" presName="negativeSpace" presStyleCnt="0"/>
      <dgm:spPr/>
    </dgm:pt>
    <dgm:pt modelId="{591621DC-6DF6-4AEF-9FD7-B1B758689010}" type="pres">
      <dgm:prSet presAssocID="{47BA15B1-4302-4DFB-97F0-22E55B831B67}" presName="childText" presStyleLbl="conFgAcc1" presStyleIdx="1" presStyleCnt="3" custLinFactNeighborX="-671" custLinFactNeighborY="-31360">
        <dgm:presLayoutVars>
          <dgm:bulletEnabled val="1"/>
        </dgm:presLayoutVars>
      </dgm:prSet>
      <dgm:spPr/>
      <dgm:t>
        <a:bodyPr/>
        <a:lstStyle/>
        <a:p>
          <a:endParaRPr lang="es-MX"/>
        </a:p>
      </dgm:t>
    </dgm:pt>
    <dgm:pt modelId="{E76A0FA1-2B42-4D64-9E8D-79EDA32F932F}" type="pres">
      <dgm:prSet presAssocID="{50F00DC0-D0AD-46D3-81CA-DEB8CD245791}" presName="spaceBetweenRectangles" presStyleCnt="0"/>
      <dgm:spPr/>
    </dgm:pt>
    <dgm:pt modelId="{3C259995-19B4-4E8C-85ED-77E1B8C6A1A8}" type="pres">
      <dgm:prSet presAssocID="{3EACDF54-BBA5-4E3C-831E-4C993EAF1F07}" presName="parentLin" presStyleCnt="0"/>
      <dgm:spPr/>
    </dgm:pt>
    <dgm:pt modelId="{F5B9176D-3135-4AA3-A685-65CF15AB6303}" type="pres">
      <dgm:prSet presAssocID="{3EACDF54-BBA5-4E3C-831E-4C993EAF1F07}" presName="parentLeftMargin" presStyleLbl="node1" presStyleIdx="1" presStyleCnt="3"/>
      <dgm:spPr/>
      <dgm:t>
        <a:bodyPr/>
        <a:lstStyle/>
        <a:p>
          <a:endParaRPr lang="es-MX"/>
        </a:p>
      </dgm:t>
    </dgm:pt>
    <dgm:pt modelId="{2CF4CB2C-D1BC-4BD0-B36D-86E79356A1C8}" type="pres">
      <dgm:prSet presAssocID="{3EACDF54-BBA5-4E3C-831E-4C993EAF1F07}" presName="parentText" presStyleLbl="node1" presStyleIdx="2" presStyleCnt="3">
        <dgm:presLayoutVars>
          <dgm:chMax val="0"/>
          <dgm:bulletEnabled val="1"/>
        </dgm:presLayoutVars>
      </dgm:prSet>
      <dgm:spPr/>
      <dgm:t>
        <a:bodyPr/>
        <a:lstStyle/>
        <a:p>
          <a:endParaRPr lang="es-MX"/>
        </a:p>
      </dgm:t>
    </dgm:pt>
    <dgm:pt modelId="{126464C5-6D5F-40B4-9852-86EBA0DE7643}" type="pres">
      <dgm:prSet presAssocID="{3EACDF54-BBA5-4E3C-831E-4C993EAF1F07}" presName="negativeSpace" presStyleCnt="0"/>
      <dgm:spPr/>
    </dgm:pt>
    <dgm:pt modelId="{980732E3-474F-4169-9ED3-B33E744E10A5}" type="pres">
      <dgm:prSet presAssocID="{3EACDF54-BBA5-4E3C-831E-4C993EAF1F07}" presName="childText" presStyleLbl="conFgAcc1" presStyleIdx="2" presStyleCnt="3">
        <dgm:presLayoutVars>
          <dgm:bulletEnabled val="1"/>
        </dgm:presLayoutVars>
      </dgm:prSet>
      <dgm:spPr/>
      <dgm:t>
        <a:bodyPr/>
        <a:lstStyle/>
        <a:p>
          <a:endParaRPr lang="es-MX"/>
        </a:p>
      </dgm:t>
    </dgm:pt>
  </dgm:ptLst>
  <dgm:cxnLst>
    <dgm:cxn modelId="{92FF5E24-5339-4FEC-B6E8-AF9B3A09FB45}" srcId="{3EACDF54-BBA5-4E3C-831E-4C993EAF1F07}" destId="{B2861068-4F94-486F-9B97-E53203BB3325}" srcOrd="1" destOrd="0" parTransId="{3699BAA1-1A41-4E06-81EB-D51497BDBF38}" sibTransId="{621DBDED-43A3-444A-B7D5-FE6DCFA7E060}"/>
    <dgm:cxn modelId="{D333CDB1-841A-4081-95BF-AAA66AE78D35}" type="presOf" srcId="{6139F954-BAF9-4767-AE04-8BC868490CDA}" destId="{533D4C02-44E2-40B7-B392-BA31083D102D}" srcOrd="0" destOrd="1" presId="urn:microsoft.com/office/officeart/2005/8/layout/list1#26"/>
    <dgm:cxn modelId="{9C073C61-798F-46FC-A6B6-AD34ED0DC7C2}" srcId="{3DBFE673-4495-4BBC-B011-A8CB70C34B65}" destId="{61952DB8-FDE3-48C2-9E63-4EDB325016D1}" srcOrd="0" destOrd="0" parTransId="{665C5B29-DBA5-4674-96D0-5803EEF0B5A5}" sibTransId="{E3FF49F3-FD5B-4D82-BF2C-1350D2CBC74B}"/>
    <dgm:cxn modelId="{C218A7CB-57FE-4CC6-B640-DE8C505C0448}" type="presOf" srcId="{47BA15B1-4302-4DFB-97F0-22E55B831B67}" destId="{12A490E7-9D1B-4B37-9AA4-B8D82661747C}" srcOrd="1" destOrd="0" presId="urn:microsoft.com/office/officeart/2005/8/layout/list1#26"/>
    <dgm:cxn modelId="{53EC3862-6468-47BD-9A05-0EAC831BF447}" type="presOf" srcId="{FD2C78B1-C845-413F-88B9-C4583F8A47F0}" destId="{533D4C02-44E2-40B7-B392-BA31083D102D}" srcOrd="0" destOrd="0" presId="urn:microsoft.com/office/officeart/2005/8/layout/list1#26"/>
    <dgm:cxn modelId="{CB4BB05E-5E4B-4CA0-957E-F7F83809CFFA}" type="presOf" srcId="{1DEBABE3-8202-4049-963B-51E44F1A8BF5}" destId="{533D4C02-44E2-40B7-B392-BA31083D102D}" srcOrd="0" destOrd="3" presId="urn:microsoft.com/office/officeart/2005/8/layout/list1#26"/>
    <dgm:cxn modelId="{01D5258E-5FE4-4487-BFB5-E507103E0189}" srcId="{47BA15B1-4302-4DFB-97F0-22E55B831B67}" destId="{125D488A-AF58-4A9F-95C9-F96F55A421FF}" srcOrd="0" destOrd="0" parTransId="{7C34A458-65EB-4CBE-8C67-3CCCE5492AFB}" sibTransId="{5AB77C44-32A4-45EC-B677-E4B9FE55FB35}"/>
    <dgm:cxn modelId="{CB670EDB-A298-4AC6-B32A-E2EC740E35E4}" srcId="{3DBFE673-4495-4BBC-B011-A8CB70C34B65}" destId="{47BA15B1-4302-4DFB-97F0-22E55B831B67}" srcOrd="1" destOrd="0" parTransId="{BF98A34A-9A7C-4552-B60C-25404E0D953D}" sibTransId="{50F00DC0-D0AD-46D3-81CA-DEB8CD245791}"/>
    <dgm:cxn modelId="{8A414159-B510-4C70-9F50-6A602BEE5744}" srcId="{61952DB8-FDE3-48C2-9E63-4EDB325016D1}" destId="{D9CCA43D-1C08-4464-8EF9-2D7959082C4E}" srcOrd="4" destOrd="0" parTransId="{C1C14406-B811-4804-B214-354A80B6E8B1}" sibTransId="{6F48E467-50C8-4B9B-A0D3-2C8B00D33ACB}"/>
    <dgm:cxn modelId="{769F566F-375E-4407-8F1A-27DC73CC0E02}" type="presOf" srcId="{47BA15B1-4302-4DFB-97F0-22E55B831B67}" destId="{98B0D70A-6319-442F-8F6A-0BE56CEA0016}" srcOrd="0" destOrd="0" presId="urn:microsoft.com/office/officeart/2005/8/layout/list1#26"/>
    <dgm:cxn modelId="{4224D68F-4319-40C6-9431-9AC591516ECF}" srcId="{61952DB8-FDE3-48C2-9E63-4EDB325016D1}" destId="{1DEBABE3-8202-4049-963B-51E44F1A8BF5}" srcOrd="3" destOrd="0" parTransId="{9890E1D0-73BB-4B18-8351-AF30EBD5C95A}" sibTransId="{07E53A8A-0491-4307-9B17-E4396C34AA8E}"/>
    <dgm:cxn modelId="{99D9159F-7AAF-4C2C-B02C-CF11585BA992}" type="presOf" srcId="{3EACDF54-BBA5-4E3C-831E-4C993EAF1F07}" destId="{F5B9176D-3135-4AA3-A685-65CF15AB6303}" srcOrd="0" destOrd="0" presId="urn:microsoft.com/office/officeart/2005/8/layout/list1#26"/>
    <dgm:cxn modelId="{814F2CB4-FB54-4C03-9F6B-68ECE0C8F910}" type="presOf" srcId="{D9CCA43D-1C08-4464-8EF9-2D7959082C4E}" destId="{533D4C02-44E2-40B7-B392-BA31083D102D}" srcOrd="0" destOrd="4" presId="urn:microsoft.com/office/officeart/2005/8/layout/list1#26"/>
    <dgm:cxn modelId="{6BAB44C9-C6B7-4850-B929-DB9194AA570C}" type="presOf" srcId="{3EACDF54-BBA5-4E3C-831E-4C993EAF1F07}" destId="{2CF4CB2C-D1BC-4BD0-B36D-86E79356A1C8}" srcOrd="1" destOrd="0" presId="urn:microsoft.com/office/officeart/2005/8/layout/list1#26"/>
    <dgm:cxn modelId="{38A26BFC-B0E5-4EE8-9960-858471A6423C}" srcId="{61952DB8-FDE3-48C2-9E63-4EDB325016D1}" destId="{FD2C78B1-C845-413F-88B9-C4583F8A47F0}" srcOrd="0" destOrd="0" parTransId="{BF72A153-E55D-425D-B5CD-D1FC6F7AFAF3}" sibTransId="{EAD39338-BA67-4FE7-8DF1-FB22EF4528B2}"/>
    <dgm:cxn modelId="{9EEEA619-3674-412D-A5D5-6F8DBC1C4758}" type="presOf" srcId="{61952DB8-FDE3-48C2-9E63-4EDB325016D1}" destId="{159CE6B5-EA23-41C2-9C20-4CCC336051CA}" srcOrd="1" destOrd="0" presId="urn:microsoft.com/office/officeart/2005/8/layout/list1#26"/>
    <dgm:cxn modelId="{AEF9A599-AAFF-4909-A261-A97F09809D8E}" type="presOf" srcId="{125D488A-AF58-4A9F-95C9-F96F55A421FF}" destId="{591621DC-6DF6-4AEF-9FD7-B1B758689010}" srcOrd="0" destOrd="0" presId="urn:microsoft.com/office/officeart/2005/8/layout/list1#26"/>
    <dgm:cxn modelId="{11BEB774-2145-4C8D-BFE4-E269E9B48EF3}" type="presOf" srcId="{22E43056-F98B-4AD5-8E8A-BE367EA4ED7E}" destId="{980732E3-474F-4169-9ED3-B33E744E10A5}" srcOrd="0" destOrd="0" presId="urn:microsoft.com/office/officeart/2005/8/layout/list1#26"/>
    <dgm:cxn modelId="{94CC8310-3CD9-4EE9-B414-D288FAD04860}" type="presOf" srcId="{0CE377BE-00A7-4A49-B117-ABFBF7D69196}" destId="{980732E3-474F-4169-9ED3-B33E744E10A5}" srcOrd="0" destOrd="2" presId="urn:microsoft.com/office/officeart/2005/8/layout/list1#26"/>
    <dgm:cxn modelId="{D0FB6D07-6D53-4C16-8C1D-7DEB71C2D3D5}" srcId="{3EACDF54-BBA5-4E3C-831E-4C993EAF1F07}" destId="{0CE377BE-00A7-4A49-B117-ABFBF7D69196}" srcOrd="2" destOrd="0" parTransId="{04B52276-165B-48FF-AB06-E3B68F4578FB}" sibTransId="{1BCB288D-D3A5-48AF-B504-D3A24B690A9B}"/>
    <dgm:cxn modelId="{D232405D-3913-4B0E-94DA-298569A5C044}" type="presOf" srcId="{B2861068-4F94-486F-9B97-E53203BB3325}" destId="{980732E3-474F-4169-9ED3-B33E744E10A5}" srcOrd="0" destOrd="1" presId="urn:microsoft.com/office/officeart/2005/8/layout/list1#26"/>
    <dgm:cxn modelId="{98B329BA-B299-4C85-9A03-CDE1F1F0AF80}" srcId="{3DBFE673-4495-4BBC-B011-A8CB70C34B65}" destId="{3EACDF54-BBA5-4E3C-831E-4C993EAF1F07}" srcOrd="2" destOrd="0" parTransId="{392D5A66-C69A-4235-8F74-AC559CF0986E}" sibTransId="{B52B5E59-A326-4CE3-A72F-014A9F762630}"/>
    <dgm:cxn modelId="{110B9220-CA53-4BC8-B784-31D01900DE0D}" type="presOf" srcId="{3DBFE673-4495-4BBC-B011-A8CB70C34B65}" destId="{6E084A43-6A03-4477-A873-4392D0317043}" srcOrd="0" destOrd="0" presId="urn:microsoft.com/office/officeart/2005/8/layout/list1#26"/>
    <dgm:cxn modelId="{8A74228E-5D58-46ED-85D9-3A2C2C7FBE18}" type="presOf" srcId="{61952DB8-FDE3-48C2-9E63-4EDB325016D1}" destId="{9CDD4638-C22A-4BF0-B5C2-F0B320223BF5}" srcOrd="0" destOrd="0" presId="urn:microsoft.com/office/officeart/2005/8/layout/list1#26"/>
    <dgm:cxn modelId="{C361DFC0-DF77-4801-B7A1-FA349913EF43}" srcId="{61952DB8-FDE3-48C2-9E63-4EDB325016D1}" destId="{6139F954-BAF9-4767-AE04-8BC868490CDA}" srcOrd="1" destOrd="0" parTransId="{78555746-E103-41B1-B4AA-5BDCB4B56D62}" sibTransId="{16518A82-04EF-4621-8A85-FCE5B3C4DB1F}"/>
    <dgm:cxn modelId="{A9573F5F-26CE-4F1A-ACEC-F99447501F82}" srcId="{61952DB8-FDE3-48C2-9E63-4EDB325016D1}" destId="{0F41C05E-A15E-4D25-838C-0AC348C90376}" srcOrd="2" destOrd="0" parTransId="{3DB5E1BB-6035-4AF3-B65A-F07B8D7F07D3}" sibTransId="{2241E705-A2B2-425B-98BB-D221ECA11F2C}"/>
    <dgm:cxn modelId="{89B2730A-5E0C-4FFD-B500-D2A4E5683227}" type="presOf" srcId="{0F41C05E-A15E-4D25-838C-0AC348C90376}" destId="{533D4C02-44E2-40B7-B392-BA31083D102D}" srcOrd="0" destOrd="2" presId="urn:microsoft.com/office/officeart/2005/8/layout/list1#26"/>
    <dgm:cxn modelId="{846611A5-CC79-418F-AC93-FD03E2D69639}" srcId="{3EACDF54-BBA5-4E3C-831E-4C993EAF1F07}" destId="{22E43056-F98B-4AD5-8E8A-BE367EA4ED7E}" srcOrd="0" destOrd="0" parTransId="{96BCDF25-CFEA-411B-B02C-25380C27031A}" sibTransId="{E9070493-F093-4415-967D-04B9484CF4AE}"/>
    <dgm:cxn modelId="{E40CB60B-B088-4376-A851-B74FABC39DD4}" type="presParOf" srcId="{6E084A43-6A03-4477-A873-4392D0317043}" destId="{D3CA2889-E519-44B2-9151-6B5FC46F6C70}" srcOrd="0" destOrd="0" presId="urn:microsoft.com/office/officeart/2005/8/layout/list1#26"/>
    <dgm:cxn modelId="{D939CECE-3B5C-4551-8D7E-55933169D3D6}" type="presParOf" srcId="{D3CA2889-E519-44B2-9151-6B5FC46F6C70}" destId="{9CDD4638-C22A-4BF0-B5C2-F0B320223BF5}" srcOrd="0" destOrd="0" presId="urn:microsoft.com/office/officeart/2005/8/layout/list1#26"/>
    <dgm:cxn modelId="{5380BCE2-B0FD-4C0D-8ED5-4ECF37F219B8}" type="presParOf" srcId="{D3CA2889-E519-44B2-9151-6B5FC46F6C70}" destId="{159CE6B5-EA23-41C2-9C20-4CCC336051CA}" srcOrd="1" destOrd="0" presId="urn:microsoft.com/office/officeart/2005/8/layout/list1#26"/>
    <dgm:cxn modelId="{CEB185D9-9B57-4CA0-A8C7-92FAF753DD0F}" type="presParOf" srcId="{6E084A43-6A03-4477-A873-4392D0317043}" destId="{25E01457-AF70-4063-9C69-22B0B4100D3B}" srcOrd="1" destOrd="0" presId="urn:microsoft.com/office/officeart/2005/8/layout/list1#26"/>
    <dgm:cxn modelId="{7FFF91DD-FFCD-4CB1-A5E7-1AFB8CC8F26F}" type="presParOf" srcId="{6E084A43-6A03-4477-A873-4392D0317043}" destId="{533D4C02-44E2-40B7-B392-BA31083D102D}" srcOrd="2" destOrd="0" presId="urn:microsoft.com/office/officeart/2005/8/layout/list1#26"/>
    <dgm:cxn modelId="{8AC5D1A4-7CBD-48D8-B8E7-CBFCD67CEDA1}" type="presParOf" srcId="{6E084A43-6A03-4477-A873-4392D0317043}" destId="{BF4E1263-7100-40EA-99E6-457478333202}" srcOrd="3" destOrd="0" presId="urn:microsoft.com/office/officeart/2005/8/layout/list1#26"/>
    <dgm:cxn modelId="{13D1841B-4C9E-4149-B1EF-5C380A962A57}" type="presParOf" srcId="{6E084A43-6A03-4477-A873-4392D0317043}" destId="{D270B18D-378B-4BE4-AA86-6A535591C6DA}" srcOrd="4" destOrd="0" presId="urn:microsoft.com/office/officeart/2005/8/layout/list1#26"/>
    <dgm:cxn modelId="{25C155F9-2251-4952-A4D1-6432E86AA008}" type="presParOf" srcId="{D270B18D-378B-4BE4-AA86-6A535591C6DA}" destId="{98B0D70A-6319-442F-8F6A-0BE56CEA0016}" srcOrd="0" destOrd="0" presId="urn:microsoft.com/office/officeart/2005/8/layout/list1#26"/>
    <dgm:cxn modelId="{3F8B03C6-C4DA-4D69-911A-248FE834CE9C}" type="presParOf" srcId="{D270B18D-378B-4BE4-AA86-6A535591C6DA}" destId="{12A490E7-9D1B-4B37-9AA4-B8D82661747C}" srcOrd="1" destOrd="0" presId="urn:microsoft.com/office/officeart/2005/8/layout/list1#26"/>
    <dgm:cxn modelId="{11AD567D-3EBB-46D4-A2BA-1345E4EF851F}" type="presParOf" srcId="{6E084A43-6A03-4477-A873-4392D0317043}" destId="{F8A231D6-C60F-41C5-A304-357F31BAEBC4}" srcOrd="5" destOrd="0" presId="urn:microsoft.com/office/officeart/2005/8/layout/list1#26"/>
    <dgm:cxn modelId="{F5AE63C7-6201-41F4-8B00-FE5EB1787665}" type="presParOf" srcId="{6E084A43-6A03-4477-A873-4392D0317043}" destId="{591621DC-6DF6-4AEF-9FD7-B1B758689010}" srcOrd="6" destOrd="0" presId="urn:microsoft.com/office/officeart/2005/8/layout/list1#26"/>
    <dgm:cxn modelId="{44D462B2-A589-4E92-BDEF-95B311F6225C}" type="presParOf" srcId="{6E084A43-6A03-4477-A873-4392D0317043}" destId="{E76A0FA1-2B42-4D64-9E8D-79EDA32F932F}" srcOrd="7" destOrd="0" presId="urn:microsoft.com/office/officeart/2005/8/layout/list1#26"/>
    <dgm:cxn modelId="{C5B0F36D-4F00-4DAD-8C5A-99A19D3DF684}" type="presParOf" srcId="{6E084A43-6A03-4477-A873-4392D0317043}" destId="{3C259995-19B4-4E8C-85ED-77E1B8C6A1A8}" srcOrd="8" destOrd="0" presId="urn:microsoft.com/office/officeart/2005/8/layout/list1#26"/>
    <dgm:cxn modelId="{A985A73F-54B5-4BB7-B628-F89514C028F5}" type="presParOf" srcId="{3C259995-19B4-4E8C-85ED-77E1B8C6A1A8}" destId="{F5B9176D-3135-4AA3-A685-65CF15AB6303}" srcOrd="0" destOrd="0" presId="urn:microsoft.com/office/officeart/2005/8/layout/list1#26"/>
    <dgm:cxn modelId="{E5976F94-5275-48D9-AE28-DEC3A0CD87E9}" type="presParOf" srcId="{3C259995-19B4-4E8C-85ED-77E1B8C6A1A8}" destId="{2CF4CB2C-D1BC-4BD0-B36D-86E79356A1C8}" srcOrd="1" destOrd="0" presId="urn:microsoft.com/office/officeart/2005/8/layout/list1#26"/>
    <dgm:cxn modelId="{7DC0F92C-1536-4AF9-9DB0-8D4D0C51E4BD}" type="presParOf" srcId="{6E084A43-6A03-4477-A873-4392D0317043}" destId="{126464C5-6D5F-40B4-9852-86EBA0DE7643}" srcOrd="9" destOrd="0" presId="urn:microsoft.com/office/officeart/2005/8/layout/list1#26"/>
    <dgm:cxn modelId="{B8455459-8443-492D-9DA6-73F4EDD0C105}" type="presParOf" srcId="{6E084A43-6A03-4477-A873-4392D0317043}" destId="{980732E3-474F-4169-9ED3-B33E744E10A5}" srcOrd="10" destOrd="0" presId="urn:microsoft.com/office/officeart/2005/8/layout/list1#2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7.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10" loCatId="hierarchy" qsTypeId="urn:microsoft.com/office/officeart/2005/8/quickstyle/3d3#10" qsCatId="3D" csTypeId="urn:microsoft.com/office/officeart/2005/8/colors/colorful1#9" csCatId="colorful" phldr="1"/>
      <dgm:spPr/>
      <dgm:t>
        <a:bodyPr/>
        <a:lstStyle/>
        <a:p>
          <a:endParaRPr lang="es-MX"/>
        </a:p>
      </dgm:t>
    </dgm:pt>
    <dgm:pt modelId="{280243C8-6967-4D66-A266-ABAC634A05F3}">
      <dgm:prSet phldrT="[Texto]" custT="1"/>
      <dgm:spPr/>
      <dgm:t>
        <a:bodyPr/>
        <a:lstStyle/>
        <a:p>
          <a:r>
            <a:rPr lang="es-MX" sz="1200" b="1" dirty="0"/>
            <a:t>Recurso de reconsideración (federal)</a:t>
          </a:r>
        </a:p>
      </dgm:t>
    </dgm:pt>
    <dgm:pt modelId="{721B7293-F367-4FB6-AF9E-9C9FBFACAE55}" type="parTrans" cxnId="{6636C3F8-09C3-4D3F-99FB-16A92E20F058}">
      <dgm:prSet/>
      <dgm:spPr/>
      <dgm:t>
        <a:bodyPr/>
        <a:lstStyle/>
        <a:p>
          <a:endParaRPr lang="es-MX"/>
        </a:p>
      </dgm:t>
    </dgm:pt>
    <dgm:pt modelId="{7D01D90F-F042-4074-95BC-8F6D6AF3007B}" type="sibTrans" cxnId="{6636C3F8-09C3-4D3F-99FB-16A92E20F058}">
      <dgm:prSet/>
      <dgm:spPr/>
      <dgm:t>
        <a:bodyPr/>
        <a:lstStyle/>
        <a:p>
          <a:endParaRPr lang="es-MX"/>
        </a:p>
      </dgm:t>
    </dgm:pt>
    <dgm:pt modelId="{C7F43869-3337-490B-B4E2-910437255D43}">
      <dgm:prSet phldrT="[Texto]" custT="1"/>
      <dgm:spPr/>
      <dgm:t>
        <a:bodyPr/>
        <a:lstStyle/>
        <a:p>
          <a:pPr algn="ctr"/>
          <a:r>
            <a:rPr lang="es-ES" sz="1200" dirty="0"/>
            <a:t>Ante la autoridad dentro de los 3 días siguientes a partir del día siguiente al en que se haya notificado la sentencia de </a:t>
          </a:r>
          <a:r>
            <a:rPr lang="es-MX" sz="1200" dirty="0"/>
            <a:t>fondo impugnada de la Sala Regional</a:t>
          </a:r>
        </a:p>
      </dgm:t>
    </dgm:pt>
    <dgm:pt modelId="{9600D675-1EF1-4CEB-8889-EF70185C3D52}" type="parTrans" cxnId="{1A5BEFC9-9C75-4A89-8257-237B27F19A27}">
      <dgm:prSet/>
      <dgm:spPr/>
      <dgm:t>
        <a:bodyPr/>
        <a:lstStyle/>
        <a:p>
          <a:endParaRPr lang="es-MX"/>
        </a:p>
      </dgm:t>
    </dgm:pt>
    <dgm:pt modelId="{8C578F25-3D42-454B-9AD9-3418CD804224}" type="sibTrans" cxnId="{1A5BEFC9-9C75-4A89-8257-237B27F19A27}">
      <dgm:prSet/>
      <dgm:spPr/>
      <dgm:t>
        <a:bodyPr/>
        <a:lstStyle/>
        <a:p>
          <a:endParaRPr lang="es-MX"/>
        </a:p>
      </dgm:t>
    </dgm:pt>
    <dgm:pt modelId="{B97A277C-C5B3-49DB-B1F6-30190436F0FC}">
      <dgm:prSet phldrT="[Texto]" custT="1"/>
      <dgm:spPr/>
      <dgm:t>
        <a:bodyPr/>
        <a:lstStyle/>
        <a:p>
          <a:r>
            <a:rPr lang="es-MX" sz="1500" dirty="0"/>
            <a:t>Actos propios</a:t>
          </a:r>
        </a:p>
      </dgm:t>
    </dgm:pt>
    <dgm:pt modelId="{AC24DDE3-5FDD-4D14-8526-AB88655CCBAE}" type="parTrans" cxnId="{BBC187FC-847C-45EE-835F-0FE19A54CA0A}">
      <dgm:prSet/>
      <dgm:spPr/>
      <dgm:t>
        <a:bodyPr/>
        <a:lstStyle/>
        <a:p>
          <a:endParaRPr lang="es-MX"/>
        </a:p>
      </dgm:t>
    </dgm:pt>
    <dgm:pt modelId="{4914D056-F538-4F8D-A771-EE3F351F25A9}" type="sibTrans" cxnId="{BBC187FC-847C-45EE-835F-0FE19A54CA0A}">
      <dgm:prSet/>
      <dgm:spPr/>
      <dgm:t>
        <a:bodyPr/>
        <a:lstStyle/>
        <a:p>
          <a:endParaRPr lang="es-MX"/>
        </a:p>
      </dgm:t>
    </dgm:pt>
    <dgm:pt modelId="{0DDE9E9E-F7D4-4DEC-94E1-19793915CEB7}">
      <dgm:prSet phldrT="[Texto]" custT="1"/>
      <dgm:spPr/>
      <dgm:t>
        <a:bodyPr/>
        <a:lstStyle/>
        <a:p>
          <a:r>
            <a:rPr lang="es-MX" sz="1500"/>
            <a:t>Actos que no son propios</a:t>
          </a:r>
        </a:p>
      </dgm:t>
    </dgm:pt>
    <dgm:pt modelId="{7BC1F30C-D0E9-47DF-86B2-83D5CC54E47D}" type="parTrans" cxnId="{BD38C33F-A4F9-4563-9940-4F5C5D8BADA8}">
      <dgm:prSet/>
      <dgm:spPr/>
      <dgm:t>
        <a:bodyPr/>
        <a:lstStyle/>
        <a:p>
          <a:endParaRPr lang="es-MX"/>
        </a:p>
      </dgm:t>
    </dgm:pt>
    <dgm:pt modelId="{B9234BA4-5425-45F5-91C3-2C076C69B352}" type="sibTrans" cxnId="{BD38C33F-A4F9-4563-9940-4F5C5D8BADA8}">
      <dgm:prSet/>
      <dgm:spPr/>
      <dgm:t>
        <a:bodyPr/>
        <a:lstStyle/>
        <a:p>
          <a:endParaRPr lang="es-MX"/>
        </a:p>
      </dgm:t>
    </dgm:pt>
    <dgm:pt modelId="{34744B95-8A48-4406-A8B1-7D2363E9BAE9}">
      <dgm:prSet custT="1"/>
      <dgm:spPr/>
      <dgm:t>
        <a:bodyPr/>
        <a:lstStyle/>
        <a:p>
          <a:r>
            <a:rPr lang="es-MX" sz="1500" dirty="0"/>
            <a:t>Remisión </a:t>
          </a:r>
          <a:r>
            <a:rPr lang="es-MX" sz="1500" b="1" dirty="0"/>
            <a:t>inmediata</a:t>
          </a:r>
          <a:r>
            <a:rPr lang="es-MX" sz="1500" dirty="0"/>
            <a:t> a la Sala Superior del TEPJF (sin más trámites)</a:t>
          </a:r>
        </a:p>
      </dgm:t>
    </dgm:pt>
    <dgm:pt modelId="{93D364F1-7061-4E22-BD61-CF396809710E}" type="parTrans" cxnId="{C04FAB31-6944-4503-B236-05847D7B37B7}">
      <dgm:prSet/>
      <dgm:spPr/>
      <dgm:t>
        <a:bodyPr/>
        <a:lstStyle/>
        <a:p>
          <a:endParaRPr lang="es-MX"/>
        </a:p>
      </dgm:t>
    </dgm:pt>
    <dgm:pt modelId="{2C38A56F-10C4-451B-B06C-1F6A6BD46FA4}" type="sibTrans" cxnId="{C04FAB31-6944-4503-B236-05847D7B37B7}">
      <dgm:prSet/>
      <dgm:spPr/>
      <dgm:t>
        <a:bodyPr/>
        <a:lstStyle/>
        <a:p>
          <a:endParaRPr lang="es-MX"/>
        </a:p>
      </dgm:t>
    </dgm:pt>
    <dgm:pt modelId="{04B9333E-0EE9-4ABE-AEBC-AC28CE300698}">
      <dgm:prSet custT="1"/>
      <dgm:spPr/>
      <dgm:t>
        <a:bodyPr/>
        <a:lstStyle/>
        <a:p>
          <a:r>
            <a:rPr lang="es-MX" sz="1400" dirty="0"/>
            <a:t>Remisión inmediata a la Sala Superior del TEPJF </a:t>
          </a:r>
          <a:r>
            <a:rPr lang="es-ES" sz="1400" dirty="0"/>
            <a:t>por parte de la autoridad </a:t>
          </a:r>
          <a:r>
            <a:rPr lang="es-MX" sz="1400" dirty="0"/>
            <a:t>responsable (INE o Sala Regional)</a:t>
          </a:r>
        </a:p>
      </dgm:t>
    </dgm:pt>
    <dgm:pt modelId="{F9755969-C515-4CB9-9B2C-1AC25C5D8FEF}" type="parTrans" cxnId="{F1D8A9D2-80E3-4ACD-81CC-33024922B586}">
      <dgm:prSet/>
      <dgm:spPr/>
      <dgm:t>
        <a:bodyPr/>
        <a:lstStyle/>
        <a:p>
          <a:endParaRPr lang="es-MX"/>
        </a:p>
      </dgm:t>
    </dgm:pt>
    <dgm:pt modelId="{3B52E77E-91E5-46D9-ABB8-C29C2B9DAE34}" type="sibTrans" cxnId="{F1D8A9D2-80E3-4ACD-81CC-33024922B586}">
      <dgm:prSet/>
      <dgm:spPr/>
      <dgm:t>
        <a:bodyPr/>
        <a:lstStyle/>
        <a:p>
          <a:endParaRPr lang="es-MX"/>
        </a:p>
      </dgm:t>
    </dgm:pt>
    <dgm:pt modelId="{0C52582B-ADA7-4750-A4DD-941DDCDD21A8}">
      <dgm:prSet custT="1"/>
      <dgm:spPr/>
      <dgm:t>
        <a:bodyPr/>
        <a:lstStyle/>
        <a:p>
          <a:r>
            <a:rPr lang="es-ES" sz="1150" dirty="0"/>
            <a:t>Ante la autoridad dentro de las </a:t>
          </a:r>
          <a:r>
            <a:rPr lang="es-ES" sz="1150" b="1" dirty="0"/>
            <a:t>48 </a:t>
          </a:r>
          <a:r>
            <a:rPr lang="es-MX" sz="1150" b="1" dirty="0"/>
            <a:t>horas </a:t>
          </a:r>
          <a:r>
            <a:rPr lang="es-MX" sz="1150" dirty="0"/>
            <a:t>siguientes, contadas a partir de </a:t>
          </a:r>
          <a:r>
            <a:rPr lang="es-ES" sz="1150" dirty="0"/>
            <a:t>la conclusión de la sesión en la que el Consejo General del INE realizó la </a:t>
          </a:r>
          <a:r>
            <a:rPr lang="es-MX" sz="1150" dirty="0"/>
            <a:t>asignación de Diputaciones o </a:t>
          </a:r>
          <a:r>
            <a:rPr lang="es-ES" sz="1150" dirty="0"/>
            <a:t>Senadurías por el principio de RP</a:t>
          </a:r>
          <a:endParaRPr lang="es-MX" sz="1150" dirty="0"/>
        </a:p>
      </dgm:t>
    </dgm:pt>
    <dgm:pt modelId="{BAD02A19-5625-46FF-8612-3871D87A5A4A}" type="parTrans" cxnId="{F514C495-79DF-46F6-8E10-C1356D0661F2}">
      <dgm:prSet/>
      <dgm:spPr/>
      <dgm:t>
        <a:bodyPr/>
        <a:lstStyle/>
        <a:p>
          <a:endParaRPr lang="es-MX"/>
        </a:p>
      </dgm:t>
    </dgm:pt>
    <dgm:pt modelId="{CBAD02D1-FDE3-4738-B834-9C5497C59AF9}" type="sibTrans" cxnId="{F514C495-79DF-46F6-8E10-C1356D0661F2}">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C9D37144-3C8F-473D-AC8C-BA11C87A09C7}" type="pres">
      <dgm:prSet presAssocID="{280243C8-6967-4D66-A266-ABAC634A05F3}" presName="hierRoot1" presStyleCnt="0"/>
      <dgm:spPr/>
    </dgm:pt>
    <dgm:pt modelId="{7E9912D1-7498-4207-9C01-DEACF4FF5D45}" type="pres">
      <dgm:prSet presAssocID="{280243C8-6967-4D66-A266-ABAC634A05F3}" presName="composite" presStyleCnt="0"/>
      <dgm:spPr/>
    </dgm:pt>
    <dgm:pt modelId="{CBB35D95-7CFA-4362-86D9-4AC70700F3EB}" type="pres">
      <dgm:prSet presAssocID="{280243C8-6967-4D66-A266-ABAC634A05F3}" presName="background" presStyleLbl="node0" presStyleIdx="0" presStyleCnt="1"/>
      <dgm:spPr>
        <a:solidFill>
          <a:srgbClr val="0070C0"/>
        </a:solidFill>
      </dgm:spPr>
    </dgm:pt>
    <dgm:pt modelId="{E4468E7D-6525-46B0-97FE-4F54A8DE2C20}" type="pres">
      <dgm:prSet presAssocID="{280243C8-6967-4D66-A266-ABAC634A05F3}" presName="text" presStyleLbl="fgAcc0" presStyleIdx="0" presStyleCnt="1">
        <dgm:presLayoutVars>
          <dgm:chPref val="3"/>
        </dgm:presLayoutVars>
      </dgm:prSet>
      <dgm:spPr/>
      <dgm:t>
        <a:bodyPr/>
        <a:lstStyle/>
        <a:p>
          <a:endParaRPr lang="es-MX"/>
        </a:p>
      </dgm:t>
    </dgm:pt>
    <dgm:pt modelId="{5422C7DD-A1C7-46DB-A05F-C6765575E15D}" type="pres">
      <dgm:prSet presAssocID="{280243C8-6967-4D66-A266-ABAC634A05F3}" presName="hierChild2" presStyleCnt="0"/>
      <dgm:spPr/>
    </dgm:pt>
    <dgm:pt modelId="{675B6F55-5FFD-4BB6-935F-468B9088870C}" type="pres">
      <dgm:prSet presAssocID="{9600D675-1EF1-4CEB-8889-EF70185C3D52}" presName="Name10" presStyleLbl="parChTrans1D2" presStyleIdx="0" presStyleCnt="2"/>
      <dgm:spPr/>
      <dgm:t>
        <a:bodyPr/>
        <a:lstStyle/>
        <a:p>
          <a:endParaRPr lang="es-MX"/>
        </a:p>
      </dgm:t>
    </dgm:pt>
    <dgm:pt modelId="{5387F023-D3D1-4796-864F-C5B3EEEDCC47}" type="pres">
      <dgm:prSet presAssocID="{C7F43869-3337-490B-B4E2-910437255D43}" presName="hierRoot2" presStyleCnt="0"/>
      <dgm:spPr/>
    </dgm:pt>
    <dgm:pt modelId="{4C30E0EB-3035-43EE-BDD2-36DDF727BDD3}" type="pres">
      <dgm:prSet presAssocID="{C7F43869-3337-490B-B4E2-910437255D43}" presName="composite2" presStyleCnt="0"/>
      <dgm:spPr/>
    </dgm:pt>
    <dgm:pt modelId="{5BA739FB-58F9-459A-BF2B-0AC36CA40CA1}" type="pres">
      <dgm:prSet presAssocID="{C7F43869-3337-490B-B4E2-910437255D43}" presName="background2" presStyleLbl="node2" presStyleIdx="0" presStyleCnt="2"/>
      <dgm:spPr>
        <a:solidFill>
          <a:srgbClr val="FF0000"/>
        </a:solidFill>
      </dgm:spPr>
    </dgm:pt>
    <dgm:pt modelId="{C78BE3EF-EA20-45E7-BC07-0638611C03D4}" type="pres">
      <dgm:prSet presAssocID="{C7F43869-3337-490B-B4E2-910437255D43}" presName="text2" presStyleLbl="fgAcc2" presStyleIdx="0" presStyleCnt="2" custScaleX="199666">
        <dgm:presLayoutVars>
          <dgm:chPref val="3"/>
        </dgm:presLayoutVars>
      </dgm:prSet>
      <dgm:spPr/>
      <dgm:t>
        <a:bodyPr/>
        <a:lstStyle/>
        <a:p>
          <a:endParaRPr lang="es-MX"/>
        </a:p>
      </dgm:t>
    </dgm:pt>
    <dgm:pt modelId="{15CB5C99-0A20-4637-B315-990E321E7C4E}" type="pres">
      <dgm:prSet presAssocID="{C7F43869-3337-490B-B4E2-910437255D43}" presName="hierChild3" presStyleCnt="0"/>
      <dgm:spPr/>
    </dgm:pt>
    <dgm:pt modelId="{7DE9CA14-D676-4767-AEF3-F30ABAFDB9D1}" type="pres">
      <dgm:prSet presAssocID="{AC24DDE3-5FDD-4D14-8526-AB88655CCBAE}" presName="Name17" presStyleLbl="parChTrans1D3" presStyleIdx="0" presStyleCnt="2"/>
      <dgm:spPr/>
      <dgm:t>
        <a:bodyPr/>
        <a:lstStyle/>
        <a:p>
          <a:endParaRPr lang="es-MX"/>
        </a:p>
      </dgm:t>
    </dgm:pt>
    <dgm:pt modelId="{48CFA529-2F0A-4D6F-BE61-766202607616}" type="pres">
      <dgm:prSet presAssocID="{B97A277C-C5B3-49DB-B1F6-30190436F0FC}" presName="hierRoot3" presStyleCnt="0"/>
      <dgm:spPr/>
    </dgm:pt>
    <dgm:pt modelId="{2516CA41-90D8-47CA-BFEA-D098392D51CF}" type="pres">
      <dgm:prSet presAssocID="{B97A277C-C5B3-49DB-B1F6-30190436F0FC}" presName="composite3" presStyleCnt="0"/>
      <dgm:spPr/>
    </dgm:pt>
    <dgm:pt modelId="{CBC6BB5B-669E-4AF3-BA9A-A9FAFB6A6CE0}" type="pres">
      <dgm:prSet presAssocID="{B97A277C-C5B3-49DB-B1F6-30190436F0FC}" presName="background3" presStyleLbl="node3" presStyleIdx="0" presStyleCnt="2"/>
      <dgm:spPr>
        <a:solidFill>
          <a:srgbClr val="92D050"/>
        </a:solidFill>
      </dgm:spPr>
    </dgm:pt>
    <dgm:pt modelId="{1C81B688-153B-442F-ADA1-CF2B948EF36F}" type="pres">
      <dgm:prSet presAssocID="{B97A277C-C5B3-49DB-B1F6-30190436F0FC}" presName="text3" presStyleLbl="fgAcc3" presStyleIdx="0" presStyleCnt="2">
        <dgm:presLayoutVars>
          <dgm:chPref val="3"/>
        </dgm:presLayoutVars>
      </dgm:prSet>
      <dgm:spPr/>
      <dgm:t>
        <a:bodyPr/>
        <a:lstStyle/>
        <a:p>
          <a:endParaRPr lang="es-MX"/>
        </a:p>
      </dgm:t>
    </dgm:pt>
    <dgm:pt modelId="{7F074F09-8303-4F87-8A7D-2AA3612F7707}" type="pres">
      <dgm:prSet presAssocID="{B97A277C-C5B3-49DB-B1F6-30190436F0FC}" presName="hierChild4" presStyleCnt="0"/>
      <dgm:spPr/>
    </dgm:pt>
    <dgm:pt modelId="{5B983968-5102-4CE2-9799-3149E78AA1F3}" type="pres">
      <dgm:prSet presAssocID="{F9755969-C515-4CB9-9B2C-1AC25C5D8FEF}" presName="Name23" presStyleLbl="parChTrans1D4" presStyleIdx="0" presStyleCnt="2"/>
      <dgm:spPr/>
      <dgm:t>
        <a:bodyPr/>
        <a:lstStyle/>
        <a:p>
          <a:endParaRPr lang="es-MX"/>
        </a:p>
      </dgm:t>
    </dgm:pt>
    <dgm:pt modelId="{8D94FFDB-9EBB-4205-8B4C-BB3AE46D821D}" type="pres">
      <dgm:prSet presAssocID="{04B9333E-0EE9-4ABE-AEBC-AC28CE300698}" presName="hierRoot4" presStyleCnt="0"/>
      <dgm:spPr/>
    </dgm:pt>
    <dgm:pt modelId="{76B48EAF-B6D4-435A-A522-961F1D73019F}" type="pres">
      <dgm:prSet presAssocID="{04B9333E-0EE9-4ABE-AEBC-AC28CE300698}" presName="composite4" presStyleCnt="0"/>
      <dgm:spPr/>
    </dgm:pt>
    <dgm:pt modelId="{B41BC862-7991-473C-8BB9-964E14992960}" type="pres">
      <dgm:prSet presAssocID="{04B9333E-0EE9-4ABE-AEBC-AC28CE300698}" presName="background4" presStyleLbl="node4" presStyleIdx="0" presStyleCnt="2"/>
      <dgm:spPr>
        <a:solidFill>
          <a:srgbClr val="FFC000"/>
        </a:solidFill>
      </dgm:spPr>
    </dgm:pt>
    <dgm:pt modelId="{CFB866B7-0256-4F71-8B9E-0BE0978CD986}" type="pres">
      <dgm:prSet presAssocID="{04B9333E-0EE9-4ABE-AEBC-AC28CE300698}" presName="text4" presStyleLbl="fgAcc4" presStyleIdx="0" presStyleCnt="2" custScaleX="147740">
        <dgm:presLayoutVars>
          <dgm:chPref val="3"/>
        </dgm:presLayoutVars>
      </dgm:prSet>
      <dgm:spPr/>
      <dgm:t>
        <a:bodyPr/>
        <a:lstStyle/>
        <a:p>
          <a:endParaRPr lang="es-MX"/>
        </a:p>
      </dgm:t>
    </dgm:pt>
    <dgm:pt modelId="{741E3C46-D7D8-445A-9870-B98F2637EC07}" type="pres">
      <dgm:prSet presAssocID="{04B9333E-0EE9-4ABE-AEBC-AC28CE300698}" presName="hierChild5" presStyleCnt="0"/>
      <dgm:spPr/>
    </dgm:pt>
    <dgm:pt modelId="{DBD2A216-ED0F-498B-AAAE-0CCC7AB16D8B}" type="pres">
      <dgm:prSet presAssocID="{7BC1F30C-D0E9-47DF-86B2-83D5CC54E47D}" presName="Name17" presStyleLbl="parChTrans1D3" presStyleIdx="1" presStyleCnt="2"/>
      <dgm:spPr/>
      <dgm:t>
        <a:bodyPr/>
        <a:lstStyle/>
        <a:p>
          <a:endParaRPr lang="es-MX"/>
        </a:p>
      </dgm:t>
    </dgm:pt>
    <dgm:pt modelId="{E550C1BB-A97C-4415-AA3F-0EF1543D848B}" type="pres">
      <dgm:prSet presAssocID="{0DDE9E9E-F7D4-4DEC-94E1-19793915CEB7}" presName="hierRoot3" presStyleCnt="0"/>
      <dgm:spPr/>
    </dgm:pt>
    <dgm:pt modelId="{C991E7BD-62C5-4356-B13D-560BA1F9DC61}" type="pres">
      <dgm:prSet presAssocID="{0DDE9E9E-F7D4-4DEC-94E1-19793915CEB7}" presName="composite3" presStyleCnt="0"/>
      <dgm:spPr/>
    </dgm:pt>
    <dgm:pt modelId="{9194EAA6-4CA2-4C49-B4DE-C9D69A9D7C21}" type="pres">
      <dgm:prSet presAssocID="{0DDE9E9E-F7D4-4DEC-94E1-19793915CEB7}" presName="background3" presStyleLbl="node3" presStyleIdx="1" presStyleCnt="2"/>
      <dgm:spPr>
        <a:solidFill>
          <a:srgbClr val="92D050"/>
        </a:solidFill>
      </dgm:spPr>
    </dgm:pt>
    <dgm:pt modelId="{0A4ACD75-51FC-4007-B2EF-FAF00A6F7F8C}" type="pres">
      <dgm:prSet presAssocID="{0DDE9E9E-F7D4-4DEC-94E1-19793915CEB7}" presName="text3" presStyleLbl="fgAcc3" presStyleIdx="1" presStyleCnt="2">
        <dgm:presLayoutVars>
          <dgm:chPref val="3"/>
        </dgm:presLayoutVars>
      </dgm:prSet>
      <dgm:spPr/>
      <dgm:t>
        <a:bodyPr/>
        <a:lstStyle/>
        <a:p>
          <a:endParaRPr lang="es-MX"/>
        </a:p>
      </dgm:t>
    </dgm:pt>
    <dgm:pt modelId="{98F23294-08E3-45E3-950A-0AD3163F21DF}" type="pres">
      <dgm:prSet presAssocID="{0DDE9E9E-F7D4-4DEC-94E1-19793915CEB7}" presName="hierChild4" presStyleCnt="0"/>
      <dgm:spPr/>
    </dgm:pt>
    <dgm:pt modelId="{2C8B2B04-C07C-43AA-BD4A-CA44216D9A79}" type="pres">
      <dgm:prSet presAssocID="{93D364F1-7061-4E22-BD61-CF396809710E}" presName="Name23" presStyleLbl="parChTrans1D4" presStyleIdx="1" presStyleCnt="2"/>
      <dgm:spPr/>
      <dgm:t>
        <a:bodyPr/>
        <a:lstStyle/>
        <a:p>
          <a:endParaRPr lang="es-MX"/>
        </a:p>
      </dgm:t>
    </dgm:pt>
    <dgm:pt modelId="{BC604B84-0040-4FF1-847E-D76CDE47FAF3}" type="pres">
      <dgm:prSet presAssocID="{34744B95-8A48-4406-A8B1-7D2363E9BAE9}" presName="hierRoot4" presStyleCnt="0"/>
      <dgm:spPr/>
    </dgm:pt>
    <dgm:pt modelId="{FC9E4C38-D74A-4A69-A946-B8B4F49AB867}" type="pres">
      <dgm:prSet presAssocID="{34744B95-8A48-4406-A8B1-7D2363E9BAE9}" presName="composite4" presStyleCnt="0"/>
      <dgm:spPr/>
    </dgm:pt>
    <dgm:pt modelId="{54BD3C50-A980-4D35-8479-E3B93387E96F}" type="pres">
      <dgm:prSet presAssocID="{34744B95-8A48-4406-A8B1-7D2363E9BAE9}" presName="background4" presStyleLbl="node4" presStyleIdx="1" presStyleCnt="2"/>
      <dgm:spPr>
        <a:solidFill>
          <a:srgbClr val="7030A0"/>
        </a:solidFill>
      </dgm:spPr>
    </dgm:pt>
    <dgm:pt modelId="{52FD22FE-6825-4D9E-B76A-29340CCCE290}" type="pres">
      <dgm:prSet presAssocID="{34744B95-8A48-4406-A8B1-7D2363E9BAE9}" presName="text4" presStyleLbl="fgAcc4" presStyleIdx="1" presStyleCnt="2">
        <dgm:presLayoutVars>
          <dgm:chPref val="3"/>
        </dgm:presLayoutVars>
      </dgm:prSet>
      <dgm:spPr/>
      <dgm:t>
        <a:bodyPr/>
        <a:lstStyle/>
        <a:p>
          <a:endParaRPr lang="es-MX"/>
        </a:p>
      </dgm:t>
    </dgm:pt>
    <dgm:pt modelId="{15394039-E07B-4155-B351-6970242107AA}" type="pres">
      <dgm:prSet presAssocID="{34744B95-8A48-4406-A8B1-7D2363E9BAE9}" presName="hierChild5" presStyleCnt="0"/>
      <dgm:spPr/>
    </dgm:pt>
    <dgm:pt modelId="{8DA9C317-14B6-4452-AAA1-FE6DB8C13121}" type="pres">
      <dgm:prSet presAssocID="{BAD02A19-5625-46FF-8612-3871D87A5A4A}" presName="Name10" presStyleLbl="parChTrans1D2" presStyleIdx="1" presStyleCnt="2"/>
      <dgm:spPr/>
      <dgm:t>
        <a:bodyPr/>
        <a:lstStyle/>
        <a:p>
          <a:endParaRPr lang="es-MX"/>
        </a:p>
      </dgm:t>
    </dgm:pt>
    <dgm:pt modelId="{FF471699-05F0-4D88-A1CB-B90B351943EE}" type="pres">
      <dgm:prSet presAssocID="{0C52582B-ADA7-4750-A4DD-941DDCDD21A8}" presName="hierRoot2" presStyleCnt="0"/>
      <dgm:spPr/>
    </dgm:pt>
    <dgm:pt modelId="{13CFD1F9-B9D5-4DA1-8B63-2C87260A22DB}" type="pres">
      <dgm:prSet presAssocID="{0C52582B-ADA7-4750-A4DD-941DDCDD21A8}" presName="composite2" presStyleCnt="0"/>
      <dgm:spPr/>
    </dgm:pt>
    <dgm:pt modelId="{EBC8BD71-C43F-4AAA-BD94-8E0D7D41083D}" type="pres">
      <dgm:prSet presAssocID="{0C52582B-ADA7-4750-A4DD-941DDCDD21A8}" presName="background2" presStyleLbl="node2" presStyleIdx="1" presStyleCnt="2"/>
      <dgm:spPr/>
    </dgm:pt>
    <dgm:pt modelId="{ACE5BB9F-4F7B-4BBF-8576-2ABB40110BDE}" type="pres">
      <dgm:prSet presAssocID="{0C52582B-ADA7-4750-A4DD-941DDCDD21A8}" presName="text2" presStyleLbl="fgAcc2" presStyleIdx="1" presStyleCnt="2" custScaleX="170433">
        <dgm:presLayoutVars>
          <dgm:chPref val="3"/>
        </dgm:presLayoutVars>
      </dgm:prSet>
      <dgm:spPr/>
      <dgm:t>
        <a:bodyPr/>
        <a:lstStyle/>
        <a:p>
          <a:endParaRPr lang="es-MX"/>
        </a:p>
      </dgm:t>
    </dgm:pt>
    <dgm:pt modelId="{829EE98E-1791-4866-9EDB-B312C8B99997}" type="pres">
      <dgm:prSet presAssocID="{0C52582B-ADA7-4750-A4DD-941DDCDD21A8}" presName="hierChild3" presStyleCnt="0"/>
      <dgm:spPr/>
    </dgm:pt>
  </dgm:ptLst>
  <dgm:cxnLst>
    <dgm:cxn modelId="{02FB6102-E3B1-46E6-8991-6B2DE77B17EF}" type="presOf" srcId="{0DDE9E9E-F7D4-4DEC-94E1-19793915CEB7}" destId="{0A4ACD75-51FC-4007-B2EF-FAF00A6F7F8C}" srcOrd="0" destOrd="0" presId="urn:microsoft.com/office/officeart/2005/8/layout/hierarchy1#10"/>
    <dgm:cxn modelId="{A5DBF7F4-1256-46AA-912E-95CE1A99F01E}" type="presOf" srcId="{34744B95-8A48-4406-A8B1-7D2363E9BAE9}" destId="{52FD22FE-6825-4D9E-B76A-29340CCCE290}" srcOrd="0" destOrd="0" presId="urn:microsoft.com/office/officeart/2005/8/layout/hierarchy1#10"/>
    <dgm:cxn modelId="{7013B97C-B0CD-4A83-A3E5-64F6E6EFBA3D}" type="presOf" srcId="{B97A277C-C5B3-49DB-B1F6-30190436F0FC}" destId="{1C81B688-153B-442F-ADA1-CF2B948EF36F}" srcOrd="0" destOrd="0" presId="urn:microsoft.com/office/officeart/2005/8/layout/hierarchy1#10"/>
    <dgm:cxn modelId="{8C1DF242-37C2-40D2-A5D5-85A56A68DCA6}" type="presOf" srcId="{C7F43869-3337-490B-B4E2-910437255D43}" destId="{C78BE3EF-EA20-45E7-BC07-0638611C03D4}" srcOrd="0" destOrd="0" presId="urn:microsoft.com/office/officeart/2005/8/layout/hierarchy1#10"/>
    <dgm:cxn modelId="{6636C3F8-09C3-4D3F-99FB-16A92E20F058}" srcId="{2FE7CAC8-5C76-47D9-9731-40D451BA2F40}" destId="{280243C8-6967-4D66-A266-ABAC634A05F3}" srcOrd="0" destOrd="0" parTransId="{721B7293-F367-4FB6-AF9E-9C9FBFACAE55}" sibTransId="{7D01D90F-F042-4074-95BC-8F6D6AF3007B}"/>
    <dgm:cxn modelId="{2CA7BA29-6C96-41DB-B9F9-1872D10BCC51}" type="presOf" srcId="{AC24DDE3-5FDD-4D14-8526-AB88655CCBAE}" destId="{7DE9CA14-D676-4767-AEF3-F30ABAFDB9D1}" srcOrd="0" destOrd="0" presId="urn:microsoft.com/office/officeart/2005/8/layout/hierarchy1#10"/>
    <dgm:cxn modelId="{BBC187FC-847C-45EE-835F-0FE19A54CA0A}" srcId="{C7F43869-3337-490B-B4E2-910437255D43}" destId="{B97A277C-C5B3-49DB-B1F6-30190436F0FC}" srcOrd="0" destOrd="0" parTransId="{AC24DDE3-5FDD-4D14-8526-AB88655CCBAE}" sibTransId="{4914D056-F538-4F8D-A771-EE3F351F25A9}"/>
    <dgm:cxn modelId="{4E9DF878-9EC1-4CDD-AD2E-445112EE33AC}" type="presOf" srcId="{93D364F1-7061-4E22-BD61-CF396809710E}" destId="{2C8B2B04-C07C-43AA-BD4A-CA44216D9A79}" srcOrd="0" destOrd="0" presId="urn:microsoft.com/office/officeart/2005/8/layout/hierarchy1#10"/>
    <dgm:cxn modelId="{F1D8A9D2-80E3-4ACD-81CC-33024922B586}" srcId="{B97A277C-C5B3-49DB-B1F6-30190436F0FC}" destId="{04B9333E-0EE9-4ABE-AEBC-AC28CE300698}" srcOrd="0" destOrd="0" parTransId="{F9755969-C515-4CB9-9B2C-1AC25C5D8FEF}" sibTransId="{3B52E77E-91E5-46D9-ABB8-C29C2B9DAE34}"/>
    <dgm:cxn modelId="{811D2BC0-D682-42F0-AF6F-A627A4565C12}" type="presOf" srcId="{280243C8-6967-4D66-A266-ABAC634A05F3}" destId="{E4468E7D-6525-46B0-97FE-4F54A8DE2C20}" srcOrd="0" destOrd="0" presId="urn:microsoft.com/office/officeart/2005/8/layout/hierarchy1#10"/>
    <dgm:cxn modelId="{7E42D9A1-33F0-40F9-8279-CFC4AB9C17F2}" type="presOf" srcId="{BAD02A19-5625-46FF-8612-3871D87A5A4A}" destId="{8DA9C317-14B6-4452-AAA1-FE6DB8C13121}" srcOrd="0" destOrd="0" presId="urn:microsoft.com/office/officeart/2005/8/layout/hierarchy1#10"/>
    <dgm:cxn modelId="{C04FAB31-6944-4503-B236-05847D7B37B7}" srcId="{0DDE9E9E-F7D4-4DEC-94E1-19793915CEB7}" destId="{34744B95-8A48-4406-A8B1-7D2363E9BAE9}" srcOrd="0" destOrd="0" parTransId="{93D364F1-7061-4E22-BD61-CF396809710E}" sibTransId="{2C38A56F-10C4-451B-B06C-1F6A6BD46FA4}"/>
    <dgm:cxn modelId="{414CE44D-2FD8-45BF-8C9F-1DB18DD132CA}" type="presOf" srcId="{04B9333E-0EE9-4ABE-AEBC-AC28CE300698}" destId="{CFB866B7-0256-4F71-8B9E-0BE0978CD986}" srcOrd="0" destOrd="0" presId="urn:microsoft.com/office/officeart/2005/8/layout/hierarchy1#10"/>
    <dgm:cxn modelId="{C53C762D-8BF8-4CAC-8192-8951169B3061}" type="presOf" srcId="{2FE7CAC8-5C76-47D9-9731-40D451BA2F40}" destId="{23C7457F-0E5D-4E1D-AAF1-75B0E7069D8F}" srcOrd="0" destOrd="0" presId="urn:microsoft.com/office/officeart/2005/8/layout/hierarchy1#10"/>
    <dgm:cxn modelId="{5481C175-40B3-4E3D-A209-8DEBD89233E4}" type="presOf" srcId="{9600D675-1EF1-4CEB-8889-EF70185C3D52}" destId="{675B6F55-5FFD-4BB6-935F-468B9088870C}" srcOrd="0" destOrd="0" presId="urn:microsoft.com/office/officeart/2005/8/layout/hierarchy1#10"/>
    <dgm:cxn modelId="{95C0A2C1-C1AB-49AF-A3BD-AE25CD4F01E4}" type="presOf" srcId="{0C52582B-ADA7-4750-A4DD-941DDCDD21A8}" destId="{ACE5BB9F-4F7B-4BBF-8576-2ABB40110BDE}" srcOrd="0" destOrd="0" presId="urn:microsoft.com/office/officeart/2005/8/layout/hierarchy1#10"/>
    <dgm:cxn modelId="{1A5BEFC9-9C75-4A89-8257-237B27F19A27}" srcId="{280243C8-6967-4D66-A266-ABAC634A05F3}" destId="{C7F43869-3337-490B-B4E2-910437255D43}" srcOrd="0" destOrd="0" parTransId="{9600D675-1EF1-4CEB-8889-EF70185C3D52}" sibTransId="{8C578F25-3D42-454B-9AD9-3418CD804224}"/>
    <dgm:cxn modelId="{BD38C33F-A4F9-4563-9940-4F5C5D8BADA8}" srcId="{C7F43869-3337-490B-B4E2-910437255D43}" destId="{0DDE9E9E-F7D4-4DEC-94E1-19793915CEB7}" srcOrd="1" destOrd="0" parTransId="{7BC1F30C-D0E9-47DF-86B2-83D5CC54E47D}" sibTransId="{B9234BA4-5425-45F5-91C3-2C076C69B352}"/>
    <dgm:cxn modelId="{95F92626-D2EE-4620-BEDC-421E80AF3B45}" type="presOf" srcId="{F9755969-C515-4CB9-9B2C-1AC25C5D8FEF}" destId="{5B983968-5102-4CE2-9799-3149E78AA1F3}" srcOrd="0" destOrd="0" presId="urn:microsoft.com/office/officeart/2005/8/layout/hierarchy1#10"/>
    <dgm:cxn modelId="{F514C495-79DF-46F6-8E10-C1356D0661F2}" srcId="{280243C8-6967-4D66-A266-ABAC634A05F3}" destId="{0C52582B-ADA7-4750-A4DD-941DDCDD21A8}" srcOrd="1" destOrd="0" parTransId="{BAD02A19-5625-46FF-8612-3871D87A5A4A}" sibTransId="{CBAD02D1-FDE3-4738-B834-9C5497C59AF9}"/>
    <dgm:cxn modelId="{ABC9769F-3E02-41B6-BE36-2D5E16506569}" type="presOf" srcId="{7BC1F30C-D0E9-47DF-86B2-83D5CC54E47D}" destId="{DBD2A216-ED0F-498B-AAAE-0CCC7AB16D8B}" srcOrd="0" destOrd="0" presId="urn:microsoft.com/office/officeart/2005/8/layout/hierarchy1#10"/>
    <dgm:cxn modelId="{609F06E8-8DF3-427A-A01F-7D4681697B47}" type="presParOf" srcId="{23C7457F-0E5D-4E1D-AAF1-75B0E7069D8F}" destId="{C9D37144-3C8F-473D-AC8C-BA11C87A09C7}" srcOrd="0" destOrd="0" presId="urn:microsoft.com/office/officeart/2005/8/layout/hierarchy1#10"/>
    <dgm:cxn modelId="{AF327C17-3C99-4E59-B9C4-370205946BA4}" type="presParOf" srcId="{C9D37144-3C8F-473D-AC8C-BA11C87A09C7}" destId="{7E9912D1-7498-4207-9C01-DEACF4FF5D45}" srcOrd="0" destOrd="0" presId="urn:microsoft.com/office/officeart/2005/8/layout/hierarchy1#10"/>
    <dgm:cxn modelId="{BBD9BA4F-D3DE-4144-8530-F43BE67C07EE}" type="presParOf" srcId="{7E9912D1-7498-4207-9C01-DEACF4FF5D45}" destId="{CBB35D95-7CFA-4362-86D9-4AC70700F3EB}" srcOrd="0" destOrd="0" presId="urn:microsoft.com/office/officeart/2005/8/layout/hierarchy1#10"/>
    <dgm:cxn modelId="{4A1E7FC5-D376-41F5-8B45-6B93A7B543CA}" type="presParOf" srcId="{7E9912D1-7498-4207-9C01-DEACF4FF5D45}" destId="{E4468E7D-6525-46B0-97FE-4F54A8DE2C20}" srcOrd="1" destOrd="0" presId="urn:microsoft.com/office/officeart/2005/8/layout/hierarchy1#10"/>
    <dgm:cxn modelId="{C40EF5F3-A879-4763-84B7-C79A62F9A1FE}" type="presParOf" srcId="{C9D37144-3C8F-473D-AC8C-BA11C87A09C7}" destId="{5422C7DD-A1C7-46DB-A05F-C6765575E15D}" srcOrd="1" destOrd="0" presId="urn:microsoft.com/office/officeart/2005/8/layout/hierarchy1#10"/>
    <dgm:cxn modelId="{A93662AF-2985-4240-8936-863287D9623B}" type="presParOf" srcId="{5422C7DD-A1C7-46DB-A05F-C6765575E15D}" destId="{675B6F55-5FFD-4BB6-935F-468B9088870C}" srcOrd="0" destOrd="0" presId="urn:microsoft.com/office/officeart/2005/8/layout/hierarchy1#10"/>
    <dgm:cxn modelId="{824ABC73-A88F-4001-AC8D-9F937D940995}" type="presParOf" srcId="{5422C7DD-A1C7-46DB-A05F-C6765575E15D}" destId="{5387F023-D3D1-4796-864F-C5B3EEEDCC47}" srcOrd="1" destOrd="0" presId="urn:microsoft.com/office/officeart/2005/8/layout/hierarchy1#10"/>
    <dgm:cxn modelId="{0D981891-6CF6-41CA-A0C4-47E9B7A99FC2}" type="presParOf" srcId="{5387F023-D3D1-4796-864F-C5B3EEEDCC47}" destId="{4C30E0EB-3035-43EE-BDD2-36DDF727BDD3}" srcOrd="0" destOrd="0" presId="urn:microsoft.com/office/officeart/2005/8/layout/hierarchy1#10"/>
    <dgm:cxn modelId="{22E92BE0-1896-4852-96A1-04AB4A5CC42C}" type="presParOf" srcId="{4C30E0EB-3035-43EE-BDD2-36DDF727BDD3}" destId="{5BA739FB-58F9-459A-BF2B-0AC36CA40CA1}" srcOrd="0" destOrd="0" presId="urn:microsoft.com/office/officeart/2005/8/layout/hierarchy1#10"/>
    <dgm:cxn modelId="{A2AD7665-7132-4B30-88CF-A64A136E0ABA}" type="presParOf" srcId="{4C30E0EB-3035-43EE-BDD2-36DDF727BDD3}" destId="{C78BE3EF-EA20-45E7-BC07-0638611C03D4}" srcOrd="1" destOrd="0" presId="urn:microsoft.com/office/officeart/2005/8/layout/hierarchy1#10"/>
    <dgm:cxn modelId="{FFD0E76E-B6E5-422C-BD86-C1D57843BAD6}" type="presParOf" srcId="{5387F023-D3D1-4796-864F-C5B3EEEDCC47}" destId="{15CB5C99-0A20-4637-B315-990E321E7C4E}" srcOrd="1" destOrd="0" presId="urn:microsoft.com/office/officeart/2005/8/layout/hierarchy1#10"/>
    <dgm:cxn modelId="{A2654E5F-8C03-4393-9249-E179D784ADA4}" type="presParOf" srcId="{15CB5C99-0A20-4637-B315-990E321E7C4E}" destId="{7DE9CA14-D676-4767-AEF3-F30ABAFDB9D1}" srcOrd="0" destOrd="0" presId="urn:microsoft.com/office/officeart/2005/8/layout/hierarchy1#10"/>
    <dgm:cxn modelId="{0DBE40F4-8F2F-4045-9131-B9612E35DF81}" type="presParOf" srcId="{15CB5C99-0A20-4637-B315-990E321E7C4E}" destId="{48CFA529-2F0A-4D6F-BE61-766202607616}" srcOrd="1" destOrd="0" presId="urn:microsoft.com/office/officeart/2005/8/layout/hierarchy1#10"/>
    <dgm:cxn modelId="{3C5D7E91-B36C-4E0B-831B-21E047454790}" type="presParOf" srcId="{48CFA529-2F0A-4D6F-BE61-766202607616}" destId="{2516CA41-90D8-47CA-BFEA-D098392D51CF}" srcOrd="0" destOrd="0" presId="urn:microsoft.com/office/officeart/2005/8/layout/hierarchy1#10"/>
    <dgm:cxn modelId="{2485293A-0432-42CC-93E9-67BEE6D220B4}" type="presParOf" srcId="{2516CA41-90D8-47CA-BFEA-D098392D51CF}" destId="{CBC6BB5B-669E-4AF3-BA9A-A9FAFB6A6CE0}" srcOrd="0" destOrd="0" presId="urn:microsoft.com/office/officeart/2005/8/layout/hierarchy1#10"/>
    <dgm:cxn modelId="{57CEA2EA-DFF0-4087-9DF5-89954F66D409}" type="presParOf" srcId="{2516CA41-90D8-47CA-BFEA-D098392D51CF}" destId="{1C81B688-153B-442F-ADA1-CF2B948EF36F}" srcOrd="1" destOrd="0" presId="urn:microsoft.com/office/officeart/2005/8/layout/hierarchy1#10"/>
    <dgm:cxn modelId="{29D3CE34-369D-48BF-8659-877AC2BAA664}" type="presParOf" srcId="{48CFA529-2F0A-4D6F-BE61-766202607616}" destId="{7F074F09-8303-4F87-8A7D-2AA3612F7707}" srcOrd="1" destOrd="0" presId="urn:microsoft.com/office/officeart/2005/8/layout/hierarchy1#10"/>
    <dgm:cxn modelId="{1CA4066F-8C68-4AF2-82B4-B0395A251D5D}" type="presParOf" srcId="{7F074F09-8303-4F87-8A7D-2AA3612F7707}" destId="{5B983968-5102-4CE2-9799-3149E78AA1F3}" srcOrd="0" destOrd="0" presId="urn:microsoft.com/office/officeart/2005/8/layout/hierarchy1#10"/>
    <dgm:cxn modelId="{E95FF3EA-D629-47E3-9C1A-6DE7B0E2F677}" type="presParOf" srcId="{7F074F09-8303-4F87-8A7D-2AA3612F7707}" destId="{8D94FFDB-9EBB-4205-8B4C-BB3AE46D821D}" srcOrd="1" destOrd="0" presId="urn:microsoft.com/office/officeart/2005/8/layout/hierarchy1#10"/>
    <dgm:cxn modelId="{E405F7B5-12F2-47FB-AF81-1F9767909BF1}" type="presParOf" srcId="{8D94FFDB-9EBB-4205-8B4C-BB3AE46D821D}" destId="{76B48EAF-B6D4-435A-A522-961F1D73019F}" srcOrd="0" destOrd="0" presId="urn:microsoft.com/office/officeart/2005/8/layout/hierarchy1#10"/>
    <dgm:cxn modelId="{693B68A3-E85A-4EEC-83A1-9FF07CC265E0}" type="presParOf" srcId="{76B48EAF-B6D4-435A-A522-961F1D73019F}" destId="{B41BC862-7991-473C-8BB9-964E14992960}" srcOrd="0" destOrd="0" presId="urn:microsoft.com/office/officeart/2005/8/layout/hierarchy1#10"/>
    <dgm:cxn modelId="{1381FAC3-073E-49D2-ACD0-E55B8702A3BC}" type="presParOf" srcId="{76B48EAF-B6D4-435A-A522-961F1D73019F}" destId="{CFB866B7-0256-4F71-8B9E-0BE0978CD986}" srcOrd="1" destOrd="0" presId="urn:microsoft.com/office/officeart/2005/8/layout/hierarchy1#10"/>
    <dgm:cxn modelId="{349E0F81-A046-4F33-A07D-4F1FCF1509DF}" type="presParOf" srcId="{8D94FFDB-9EBB-4205-8B4C-BB3AE46D821D}" destId="{741E3C46-D7D8-445A-9870-B98F2637EC07}" srcOrd="1" destOrd="0" presId="urn:microsoft.com/office/officeart/2005/8/layout/hierarchy1#10"/>
    <dgm:cxn modelId="{15D4A006-C516-4C98-AC5D-D4C2E60C1BAC}" type="presParOf" srcId="{15CB5C99-0A20-4637-B315-990E321E7C4E}" destId="{DBD2A216-ED0F-498B-AAAE-0CCC7AB16D8B}" srcOrd="2" destOrd="0" presId="urn:microsoft.com/office/officeart/2005/8/layout/hierarchy1#10"/>
    <dgm:cxn modelId="{7F333676-5948-4195-8C18-DDF1A7A0F123}" type="presParOf" srcId="{15CB5C99-0A20-4637-B315-990E321E7C4E}" destId="{E550C1BB-A97C-4415-AA3F-0EF1543D848B}" srcOrd="3" destOrd="0" presId="urn:microsoft.com/office/officeart/2005/8/layout/hierarchy1#10"/>
    <dgm:cxn modelId="{41A48E30-D9B7-4CF5-9C9E-F0B1DDB6301F}" type="presParOf" srcId="{E550C1BB-A97C-4415-AA3F-0EF1543D848B}" destId="{C991E7BD-62C5-4356-B13D-560BA1F9DC61}" srcOrd="0" destOrd="0" presId="urn:microsoft.com/office/officeart/2005/8/layout/hierarchy1#10"/>
    <dgm:cxn modelId="{ACCBCDDF-24A4-4B53-AD15-65A0B7052709}" type="presParOf" srcId="{C991E7BD-62C5-4356-B13D-560BA1F9DC61}" destId="{9194EAA6-4CA2-4C49-B4DE-C9D69A9D7C21}" srcOrd="0" destOrd="0" presId="urn:microsoft.com/office/officeart/2005/8/layout/hierarchy1#10"/>
    <dgm:cxn modelId="{56A48680-1D90-4E6A-ACE2-73EED1A15477}" type="presParOf" srcId="{C991E7BD-62C5-4356-B13D-560BA1F9DC61}" destId="{0A4ACD75-51FC-4007-B2EF-FAF00A6F7F8C}" srcOrd="1" destOrd="0" presId="urn:microsoft.com/office/officeart/2005/8/layout/hierarchy1#10"/>
    <dgm:cxn modelId="{2002B08D-DA23-411D-8467-B438AA9C39A9}" type="presParOf" srcId="{E550C1BB-A97C-4415-AA3F-0EF1543D848B}" destId="{98F23294-08E3-45E3-950A-0AD3163F21DF}" srcOrd="1" destOrd="0" presId="urn:microsoft.com/office/officeart/2005/8/layout/hierarchy1#10"/>
    <dgm:cxn modelId="{1C1AFAAD-F96F-4AD1-9726-E8006EB73255}" type="presParOf" srcId="{98F23294-08E3-45E3-950A-0AD3163F21DF}" destId="{2C8B2B04-C07C-43AA-BD4A-CA44216D9A79}" srcOrd="0" destOrd="0" presId="urn:microsoft.com/office/officeart/2005/8/layout/hierarchy1#10"/>
    <dgm:cxn modelId="{27C2EC3A-44C8-4FF5-B258-32A04123D2D8}" type="presParOf" srcId="{98F23294-08E3-45E3-950A-0AD3163F21DF}" destId="{BC604B84-0040-4FF1-847E-D76CDE47FAF3}" srcOrd="1" destOrd="0" presId="urn:microsoft.com/office/officeart/2005/8/layout/hierarchy1#10"/>
    <dgm:cxn modelId="{C711F59D-0C92-4F12-B781-D32E7D985189}" type="presParOf" srcId="{BC604B84-0040-4FF1-847E-D76CDE47FAF3}" destId="{FC9E4C38-D74A-4A69-A946-B8B4F49AB867}" srcOrd="0" destOrd="0" presId="urn:microsoft.com/office/officeart/2005/8/layout/hierarchy1#10"/>
    <dgm:cxn modelId="{156821B7-E34D-4019-91E3-2A48A35D4AC5}" type="presParOf" srcId="{FC9E4C38-D74A-4A69-A946-B8B4F49AB867}" destId="{54BD3C50-A980-4D35-8479-E3B93387E96F}" srcOrd="0" destOrd="0" presId="urn:microsoft.com/office/officeart/2005/8/layout/hierarchy1#10"/>
    <dgm:cxn modelId="{F3557FD5-7E9C-4407-9DE9-E26F8842D4F9}" type="presParOf" srcId="{FC9E4C38-D74A-4A69-A946-B8B4F49AB867}" destId="{52FD22FE-6825-4D9E-B76A-29340CCCE290}" srcOrd="1" destOrd="0" presId="urn:microsoft.com/office/officeart/2005/8/layout/hierarchy1#10"/>
    <dgm:cxn modelId="{5804D019-BDBA-4085-B371-FB1C526DAF51}" type="presParOf" srcId="{BC604B84-0040-4FF1-847E-D76CDE47FAF3}" destId="{15394039-E07B-4155-B351-6970242107AA}" srcOrd="1" destOrd="0" presId="urn:microsoft.com/office/officeart/2005/8/layout/hierarchy1#10"/>
    <dgm:cxn modelId="{6F239F7B-862D-43D3-B3B3-8852C4AAA68D}" type="presParOf" srcId="{5422C7DD-A1C7-46DB-A05F-C6765575E15D}" destId="{8DA9C317-14B6-4452-AAA1-FE6DB8C13121}" srcOrd="2" destOrd="0" presId="urn:microsoft.com/office/officeart/2005/8/layout/hierarchy1#10"/>
    <dgm:cxn modelId="{E2202F71-EAF8-47E8-96E7-084919B2835E}" type="presParOf" srcId="{5422C7DD-A1C7-46DB-A05F-C6765575E15D}" destId="{FF471699-05F0-4D88-A1CB-B90B351943EE}" srcOrd="3" destOrd="0" presId="urn:microsoft.com/office/officeart/2005/8/layout/hierarchy1#10"/>
    <dgm:cxn modelId="{E03A7E03-8A37-4C17-83C4-37CF85354319}" type="presParOf" srcId="{FF471699-05F0-4D88-A1CB-B90B351943EE}" destId="{13CFD1F9-B9D5-4DA1-8B63-2C87260A22DB}" srcOrd="0" destOrd="0" presId="urn:microsoft.com/office/officeart/2005/8/layout/hierarchy1#10"/>
    <dgm:cxn modelId="{888EC8DC-3FFF-4CB1-9FFB-23BAAC63FD27}" type="presParOf" srcId="{13CFD1F9-B9D5-4DA1-8B63-2C87260A22DB}" destId="{EBC8BD71-C43F-4AAA-BD94-8E0D7D41083D}" srcOrd="0" destOrd="0" presId="urn:microsoft.com/office/officeart/2005/8/layout/hierarchy1#10"/>
    <dgm:cxn modelId="{42BE81C7-DF28-40B7-8EAB-615A97DE6FF5}" type="presParOf" srcId="{13CFD1F9-B9D5-4DA1-8B63-2C87260A22DB}" destId="{ACE5BB9F-4F7B-4BBF-8576-2ABB40110BDE}" srcOrd="1" destOrd="0" presId="urn:microsoft.com/office/officeart/2005/8/layout/hierarchy1#10"/>
    <dgm:cxn modelId="{9619CF8F-5404-4B71-AF05-CBA371B17CAC}" type="presParOf" srcId="{FF471699-05F0-4D88-A1CB-B90B351943EE}" destId="{829EE98E-1791-4866-9EDB-B312C8B99997}" srcOrd="1" destOrd="0" presId="urn:microsoft.com/office/officeart/2005/8/layout/hierarchy1#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8.xml><?xml version="1.0" encoding="utf-8"?>
<dgm:dataModel xmlns:dgm="http://schemas.openxmlformats.org/drawingml/2006/diagram" xmlns:a="http://schemas.openxmlformats.org/drawingml/2006/main">
  <dgm:ptLst>
    <dgm:pt modelId="{2FE7CAC8-5C76-47D9-9731-40D451BA2F40}" type="doc">
      <dgm:prSet loTypeId="urn:microsoft.com/office/officeart/2005/8/layout/hierarchy1#11" loCatId="hierarchy" qsTypeId="urn:microsoft.com/office/officeart/2005/8/quickstyle/3d3#11" qsCatId="3D" csTypeId="urn:microsoft.com/office/officeart/2005/8/colors/colorful1#10" csCatId="colorful" phldr="1"/>
      <dgm:spPr/>
      <dgm:t>
        <a:bodyPr/>
        <a:lstStyle/>
        <a:p>
          <a:endParaRPr lang="es-MX"/>
        </a:p>
      </dgm:t>
    </dgm:pt>
    <dgm:pt modelId="{49AB409C-B617-4265-B8E7-AF014FF4AA9E}">
      <dgm:prSet custT="1"/>
      <dgm:spPr/>
      <dgm:t>
        <a:bodyPr/>
        <a:lstStyle/>
        <a:p>
          <a:r>
            <a:rPr lang="es-MX" sz="1500" dirty="0"/>
            <a:t>Publicación por cédula en estrados, durante </a:t>
          </a:r>
          <a:r>
            <a:rPr lang="es-MX" sz="1500" b="1" dirty="0"/>
            <a:t>48 horas siguientes </a:t>
          </a:r>
          <a:r>
            <a:rPr lang="es-MX" sz="1500" dirty="0"/>
            <a:t>y terceros interesados  para formular alegatos en dicho plazo y remitirlos de inmediato a la Sala Superior.</a:t>
          </a:r>
        </a:p>
      </dgm:t>
    </dgm:pt>
    <dgm:pt modelId="{0744C5AB-E8BB-4C1D-B6F1-26DF54105F8E}" type="parTrans" cxnId="{C99A6EAC-943B-4D10-9C50-FA6059E00C55}">
      <dgm:prSet/>
      <dgm:spPr/>
      <dgm:t>
        <a:bodyPr/>
        <a:lstStyle/>
        <a:p>
          <a:endParaRPr lang="es-MX"/>
        </a:p>
      </dgm:t>
    </dgm:pt>
    <dgm:pt modelId="{2277C6D3-4C3B-406F-ADE9-D314CFB5E386}" type="sibTrans" cxnId="{C99A6EAC-943B-4D10-9C50-FA6059E00C55}">
      <dgm:prSet/>
      <dgm:spPr/>
      <dgm:t>
        <a:bodyPr/>
        <a:lstStyle/>
        <a:p>
          <a:endParaRPr lang="es-MX"/>
        </a:p>
      </dgm:t>
    </dgm:pt>
    <dgm:pt modelId="{7E7A65D9-7A2C-4D98-B648-C66C4824DEB2}">
      <dgm:prSet custT="1"/>
      <dgm:spPr/>
      <dgm:t>
        <a:bodyPr/>
        <a:lstStyle/>
        <a:p>
          <a:r>
            <a:rPr lang="es-MX" sz="1500" dirty="0"/>
            <a:t>Se dará cuenta por la vía más expedita de la conclusión de dicho término, remitiendo el informe circunstanciado correspondiente a la Sala Superior del TEPJF</a:t>
          </a:r>
        </a:p>
      </dgm:t>
    </dgm:pt>
    <dgm:pt modelId="{3CE59C60-241C-4579-B9A9-7D2F662D6661}" type="parTrans" cxnId="{7E4D36DD-BA15-4814-B296-239140F56F42}">
      <dgm:prSet/>
      <dgm:spPr/>
      <dgm:t>
        <a:bodyPr/>
        <a:lstStyle/>
        <a:p>
          <a:endParaRPr lang="es-MX"/>
        </a:p>
      </dgm:t>
    </dgm:pt>
    <dgm:pt modelId="{02735A3A-E059-4B32-95A2-4DEFAA53C3BD}" type="sibTrans" cxnId="{7E4D36DD-BA15-4814-B296-239140F56F42}">
      <dgm:prSet/>
      <dgm:spPr/>
      <dgm:t>
        <a:bodyPr/>
        <a:lstStyle/>
        <a:p>
          <a:endParaRPr lang="es-MX"/>
        </a:p>
      </dgm:t>
    </dgm:pt>
    <dgm:pt modelId="{23C7457F-0E5D-4E1D-AAF1-75B0E7069D8F}" type="pres">
      <dgm:prSet presAssocID="{2FE7CAC8-5C76-47D9-9731-40D451BA2F40}" presName="hierChild1" presStyleCnt="0">
        <dgm:presLayoutVars>
          <dgm:chPref val="1"/>
          <dgm:dir/>
          <dgm:animOne val="branch"/>
          <dgm:animLvl val="lvl"/>
          <dgm:resizeHandles/>
        </dgm:presLayoutVars>
      </dgm:prSet>
      <dgm:spPr/>
      <dgm:t>
        <a:bodyPr/>
        <a:lstStyle/>
        <a:p>
          <a:endParaRPr lang="es-MX"/>
        </a:p>
      </dgm:t>
    </dgm:pt>
    <dgm:pt modelId="{3401DF59-95C8-4415-AC0B-8EB867EFD38F}" type="pres">
      <dgm:prSet presAssocID="{49AB409C-B617-4265-B8E7-AF014FF4AA9E}" presName="hierRoot1" presStyleCnt="0"/>
      <dgm:spPr/>
    </dgm:pt>
    <dgm:pt modelId="{2FFD2716-2533-4A0B-A000-D2E44DAFAE23}" type="pres">
      <dgm:prSet presAssocID="{49AB409C-B617-4265-B8E7-AF014FF4AA9E}" presName="composite" presStyleCnt="0"/>
      <dgm:spPr/>
    </dgm:pt>
    <dgm:pt modelId="{12C2E34A-CC9B-4D94-95C0-D28B38022A20}" type="pres">
      <dgm:prSet presAssocID="{49AB409C-B617-4265-B8E7-AF014FF4AA9E}" presName="background" presStyleLbl="node0" presStyleIdx="0" presStyleCnt="1"/>
      <dgm:spPr/>
    </dgm:pt>
    <dgm:pt modelId="{78DC4A68-1B95-416F-8FE3-1262F6255138}" type="pres">
      <dgm:prSet presAssocID="{49AB409C-B617-4265-B8E7-AF014FF4AA9E}" presName="text" presStyleLbl="fgAcc0" presStyleIdx="0" presStyleCnt="1">
        <dgm:presLayoutVars>
          <dgm:chPref val="3"/>
        </dgm:presLayoutVars>
      </dgm:prSet>
      <dgm:spPr/>
      <dgm:t>
        <a:bodyPr/>
        <a:lstStyle/>
        <a:p>
          <a:endParaRPr lang="es-MX"/>
        </a:p>
      </dgm:t>
    </dgm:pt>
    <dgm:pt modelId="{C1992813-A1B5-4FB2-9B70-D1AAF666E2BC}" type="pres">
      <dgm:prSet presAssocID="{49AB409C-B617-4265-B8E7-AF014FF4AA9E}" presName="hierChild2" presStyleCnt="0"/>
      <dgm:spPr/>
    </dgm:pt>
    <dgm:pt modelId="{0F6628AF-F4F3-4B17-9469-5FCD8B405D68}" type="pres">
      <dgm:prSet presAssocID="{3CE59C60-241C-4579-B9A9-7D2F662D6661}" presName="Name10" presStyleLbl="parChTrans1D2" presStyleIdx="0" presStyleCnt="1"/>
      <dgm:spPr/>
      <dgm:t>
        <a:bodyPr/>
        <a:lstStyle/>
        <a:p>
          <a:endParaRPr lang="es-MX"/>
        </a:p>
      </dgm:t>
    </dgm:pt>
    <dgm:pt modelId="{BA96FD76-B0EC-4A88-BBC1-D7F51C9FBFA5}" type="pres">
      <dgm:prSet presAssocID="{7E7A65D9-7A2C-4D98-B648-C66C4824DEB2}" presName="hierRoot2" presStyleCnt="0"/>
      <dgm:spPr/>
    </dgm:pt>
    <dgm:pt modelId="{B66693D2-A4D7-4043-AC58-F0C9DD7E8C97}" type="pres">
      <dgm:prSet presAssocID="{7E7A65D9-7A2C-4D98-B648-C66C4824DEB2}" presName="composite2" presStyleCnt="0"/>
      <dgm:spPr/>
    </dgm:pt>
    <dgm:pt modelId="{1682592F-8877-4D59-9D60-90AC5186F110}" type="pres">
      <dgm:prSet presAssocID="{7E7A65D9-7A2C-4D98-B648-C66C4824DEB2}" presName="background2" presStyleLbl="node2" presStyleIdx="0" presStyleCnt="1"/>
      <dgm:spPr/>
    </dgm:pt>
    <dgm:pt modelId="{E095D763-E372-49A1-9923-BF157B09D08C}" type="pres">
      <dgm:prSet presAssocID="{7E7A65D9-7A2C-4D98-B648-C66C4824DEB2}" presName="text2" presStyleLbl="fgAcc2" presStyleIdx="0" presStyleCnt="1">
        <dgm:presLayoutVars>
          <dgm:chPref val="3"/>
        </dgm:presLayoutVars>
      </dgm:prSet>
      <dgm:spPr/>
      <dgm:t>
        <a:bodyPr/>
        <a:lstStyle/>
        <a:p>
          <a:endParaRPr lang="es-MX"/>
        </a:p>
      </dgm:t>
    </dgm:pt>
    <dgm:pt modelId="{10AD0961-3D4A-4DED-990D-DB4D12C1B3C3}" type="pres">
      <dgm:prSet presAssocID="{7E7A65D9-7A2C-4D98-B648-C66C4824DEB2}" presName="hierChild3" presStyleCnt="0"/>
      <dgm:spPr/>
    </dgm:pt>
  </dgm:ptLst>
  <dgm:cxnLst>
    <dgm:cxn modelId="{D959CF4E-DFCA-4BDF-9570-075C36CEC15F}" type="presOf" srcId="{2FE7CAC8-5C76-47D9-9731-40D451BA2F40}" destId="{23C7457F-0E5D-4E1D-AAF1-75B0E7069D8F}" srcOrd="0" destOrd="0" presId="urn:microsoft.com/office/officeart/2005/8/layout/hierarchy1#11"/>
    <dgm:cxn modelId="{7E4D36DD-BA15-4814-B296-239140F56F42}" srcId="{49AB409C-B617-4265-B8E7-AF014FF4AA9E}" destId="{7E7A65D9-7A2C-4D98-B648-C66C4824DEB2}" srcOrd="0" destOrd="0" parTransId="{3CE59C60-241C-4579-B9A9-7D2F662D6661}" sibTransId="{02735A3A-E059-4B32-95A2-4DEFAA53C3BD}"/>
    <dgm:cxn modelId="{B555FD27-1524-4C0A-8D59-7840D58934FA}" type="presOf" srcId="{3CE59C60-241C-4579-B9A9-7D2F662D6661}" destId="{0F6628AF-F4F3-4B17-9469-5FCD8B405D68}" srcOrd="0" destOrd="0" presId="urn:microsoft.com/office/officeart/2005/8/layout/hierarchy1#11"/>
    <dgm:cxn modelId="{4B024FE0-2D96-488D-8101-219E08A3F8CC}" type="presOf" srcId="{49AB409C-B617-4265-B8E7-AF014FF4AA9E}" destId="{78DC4A68-1B95-416F-8FE3-1262F6255138}" srcOrd="0" destOrd="0" presId="urn:microsoft.com/office/officeart/2005/8/layout/hierarchy1#11"/>
    <dgm:cxn modelId="{C99A6EAC-943B-4D10-9C50-FA6059E00C55}" srcId="{2FE7CAC8-5C76-47D9-9731-40D451BA2F40}" destId="{49AB409C-B617-4265-B8E7-AF014FF4AA9E}" srcOrd="0" destOrd="0" parTransId="{0744C5AB-E8BB-4C1D-B6F1-26DF54105F8E}" sibTransId="{2277C6D3-4C3B-406F-ADE9-D314CFB5E386}"/>
    <dgm:cxn modelId="{3E40C443-A477-41AD-B17A-A10254699D8C}" type="presOf" srcId="{7E7A65D9-7A2C-4D98-B648-C66C4824DEB2}" destId="{E095D763-E372-49A1-9923-BF157B09D08C}" srcOrd="0" destOrd="0" presId="urn:microsoft.com/office/officeart/2005/8/layout/hierarchy1#11"/>
    <dgm:cxn modelId="{75258E8F-F240-444C-8C69-2E2246419081}" type="presParOf" srcId="{23C7457F-0E5D-4E1D-AAF1-75B0E7069D8F}" destId="{3401DF59-95C8-4415-AC0B-8EB867EFD38F}" srcOrd="0" destOrd="0" presId="urn:microsoft.com/office/officeart/2005/8/layout/hierarchy1#11"/>
    <dgm:cxn modelId="{4A694EB3-2A39-4B59-A24F-0D804D64AE6E}" type="presParOf" srcId="{3401DF59-95C8-4415-AC0B-8EB867EFD38F}" destId="{2FFD2716-2533-4A0B-A000-D2E44DAFAE23}" srcOrd="0" destOrd="0" presId="urn:microsoft.com/office/officeart/2005/8/layout/hierarchy1#11"/>
    <dgm:cxn modelId="{EDCF62F4-8B1C-45A9-80DF-84825A83D912}" type="presParOf" srcId="{2FFD2716-2533-4A0B-A000-D2E44DAFAE23}" destId="{12C2E34A-CC9B-4D94-95C0-D28B38022A20}" srcOrd="0" destOrd="0" presId="urn:microsoft.com/office/officeart/2005/8/layout/hierarchy1#11"/>
    <dgm:cxn modelId="{F84F0D7D-647B-4A3D-BE37-8D9720F6B721}" type="presParOf" srcId="{2FFD2716-2533-4A0B-A000-D2E44DAFAE23}" destId="{78DC4A68-1B95-416F-8FE3-1262F6255138}" srcOrd="1" destOrd="0" presId="urn:microsoft.com/office/officeart/2005/8/layout/hierarchy1#11"/>
    <dgm:cxn modelId="{B3C7324A-4FFE-4034-AA25-3AE48099E5E5}" type="presParOf" srcId="{3401DF59-95C8-4415-AC0B-8EB867EFD38F}" destId="{C1992813-A1B5-4FB2-9B70-D1AAF666E2BC}" srcOrd="1" destOrd="0" presId="urn:microsoft.com/office/officeart/2005/8/layout/hierarchy1#11"/>
    <dgm:cxn modelId="{8EE2F75A-14EC-4F86-B43F-23C46AA2C459}" type="presParOf" srcId="{C1992813-A1B5-4FB2-9B70-D1AAF666E2BC}" destId="{0F6628AF-F4F3-4B17-9469-5FCD8B405D68}" srcOrd="0" destOrd="0" presId="urn:microsoft.com/office/officeart/2005/8/layout/hierarchy1#11"/>
    <dgm:cxn modelId="{201A3944-F932-4B4D-BADB-570D1F33BF4C}" type="presParOf" srcId="{C1992813-A1B5-4FB2-9B70-D1AAF666E2BC}" destId="{BA96FD76-B0EC-4A88-BBC1-D7F51C9FBFA5}" srcOrd="1" destOrd="0" presId="urn:microsoft.com/office/officeart/2005/8/layout/hierarchy1#11"/>
    <dgm:cxn modelId="{F2A51E4B-0ED3-420A-84BD-E6CB7633FE48}" type="presParOf" srcId="{BA96FD76-B0EC-4A88-BBC1-D7F51C9FBFA5}" destId="{B66693D2-A4D7-4043-AC58-F0C9DD7E8C97}" srcOrd="0" destOrd="0" presId="urn:microsoft.com/office/officeart/2005/8/layout/hierarchy1#11"/>
    <dgm:cxn modelId="{42A6F9A5-6938-46D5-BF05-C109A422445F}" type="presParOf" srcId="{B66693D2-A4D7-4043-AC58-F0C9DD7E8C97}" destId="{1682592F-8877-4D59-9D60-90AC5186F110}" srcOrd="0" destOrd="0" presId="urn:microsoft.com/office/officeart/2005/8/layout/hierarchy1#11"/>
    <dgm:cxn modelId="{286FA80A-33BF-4B1A-841C-37AE4AFDB634}" type="presParOf" srcId="{B66693D2-A4D7-4043-AC58-F0C9DD7E8C97}" destId="{E095D763-E372-49A1-9923-BF157B09D08C}" srcOrd="1" destOrd="0" presId="urn:microsoft.com/office/officeart/2005/8/layout/hierarchy1#11"/>
    <dgm:cxn modelId="{2EDE3B00-35C4-4385-BE0D-00605D0A1F4E}" type="presParOf" srcId="{BA96FD76-B0EC-4A88-BBC1-D7F51C9FBFA5}" destId="{10AD0961-3D4A-4DED-990D-DB4D12C1B3C3}" srcOrd="1" destOrd="0" presId="urn:microsoft.com/office/officeart/2005/8/layout/hierarchy1#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BB370E7-6A98-4BD7-BF9C-ECC6DE7AA10A}" type="doc">
      <dgm:prSet loTypeId="urn:microsoft.com/office/officeart/2005/8/layout/vList6" loCatId="list" qsTypeId="urn:microsoft.com/office/officeart/2005/8/quickstyle/simple1#7" qsCatId="simple" csTypeId="urn:microsoft.com/office/officeart/2005/8/colors/accent1_2#4" csCatId="accent1" phldr="1"/>
      <dgm:spPr/>
      <dgm:t>
        <a:bodyPr/>
        <a:lstStyle/>
        <a:p>
          <a:endParaRPr lang="es-MX"/>
        </a:p>
      </dgm:t>
    </dgm:pt>
    <dgm:pt modelId="{298DB43A-660C-497F-B38F-BC672044B87A}">
      <dgm:prSet phldrT="[Texto]"/>
      <dgm:spPr/>
      <dgm:t>
        <a:bodyPr/>
        <a:lstStyle/>
        <a:p>
          <a:r>
            <a:rPr lang="es-MX" dirty="0"/>
            <a:t>Plazo</a:t>
          </a:r>
        </a:p>
      </dgm:t>
    </dgm:pt>
    <dgm:pt modelId="{68CD321F-348F-45C9-BCD8-30680E19B0C3}" type="parTrans" cxnId="{020AA78E-8671-49FA-83A6-0AC496128C29}">
      <dgm:prSet/>
      <dgm:spPr/>
      <dgm:t>
        <a:bodyPr/>
        <a:lstStyle/>
        <a:p>
          <a:endParaRPr lang="es-MX"/>
        </a:p>
      </dgm:t>
    </dgm:pt>
    <dgm:pt modelId="{F16EE720-73F1-4AE2-AD9C-DD845B47B4F3}" type="sibTrans" cxnId="{020AA78E-8671-49FA-83A6-0AC496128C29}">
      <dgm:prSet/>
      <dgm:spPr/>
      <dgm:t>
        <a:bodyPr/>
        <a:lstStyle/>
        <a:p>
          <a:endParaRPr lang="es-MX"/>
        </a:p>
      </dgm:t>
    </dgm:pt>
    <dgm:pt modelId="{38AC90A6-C797-4910-9811-C4A707FC8CB8}">
      <dgm:prSet phldrT="[Texto]"/>
      <dgm:spPr/>
      <dgm:t>
        <a:bodyPr/>
        <a:lstStyle/>
        <a:p>
          <a:r>
            <a:rPr lang="es-MX" dirty="0"/>
            <a:t>Periodo de tiempo, a lo largo del cual, dese el momento inicial y hasta el final, se puede realizar válidamente un acto procesal.</a:t>
          </a:r>
        </a:p>
      </dgm:t>
    </dgm:pt>
    <dgm:pt modelId="{7CD50301-D98D-439F-8CA0-7236528B3B43}" type="parTrans" cxnId="{F6446DCC-1B79-4331-86DF-A9622ED53FD9}">
      <dgm:prSet/>
      <dgm:spPr/>
      <dgm:t>
        <a:bodyPr/>
        <a:lstStyle/>
        <a:p>
          <a:endParaRPr lang="es-MX"/>
        </a:p>
      </dgm:t>
    </dgm:pt>
    <dgm:pt modelId="{94422324-7596-440A-824E-87451A62FFE8}" type="sibTrans" cxnId="{F6446DCC-1B79-4331-86DF-A9622ED53FD9}">
      <dgm:prSet/>
      <dgm:spPr/>
      <dgm:t>
        <a:bodyPr/>
        <a:lstStyle/>
        <a:p>
          <a:endParaRPr lang="es-MX"/>
        </a:p>
      </dgm:t>
    </dgm:pt>
    <dgm:pt modelId="{7EA828EF-9CF7-47B7-8DE6-7E0BBB9E916D}">
      <dgm:prSet phldrT="[Texto]"/>
      <dgm:spPr/>
      <dgm:t>
        <a:bodyPr/>
        <a:lstStyle/>
        <a:p>
          <a:r>
            <a:rPr lang="es-MX" dirty="0"/>
            <a:t>Término</a:t>
          </a:r>
        </a:p>
      </dgm:t>
    </dgm:pt>
    <dgm:pt modelId="{40AE0615-DCF7-40AF-B088-0EAE57D1E891}" type="parTrans" cxnId="{28AD9C3B-ACB3-4E35-9402-F8FC4E667BCB}">
      <dgm:prSet/>
      <dgm:spPr/>
      <dgm:t>
        <a:bodyPr/>
        <a:lstStyle/>
        <a:p>
          <a:endParaRPr lang="es-MX"/>
        </a:p>
      </dgm:t>
    </dgm:pt>
    <dgm:pt modelId="{930517EA-6108-4339-A8A3-810FE0EFD8B3}" type="sibTrans" cxnId="{28AD9C3B-ACB3-4E35-9402-F8FC4E667BCB}">
      <dgm:prSet/>
      <dgm:spPr/>
      <dgm:t>
        <a:bodyPr/>
        <a:lstStyle/>
        <a:p>
          <a:endParaRPr lang="es-MX"/>
        </a:p>
      </dgm:t>
    </dgm:pt>
    <dgm:pt modelId="{73D602C0-F730-413B-B4EA-94632F57DCFA}">
      <dgm:prSet phldrT="[Texto]"/>
      <dgm:spPr/>
      <dgm:t>
        <a:bodyPr/>
        <a:lstStyle/>
        <a:p>
          <a:r>
            <a:rPr lang="es-MX" dirty="0"/>
            <a:t>Es el momento (día y hora) señalado para el inicio de un acto procesal.</a:t>
          </a:r>
        </a:p>
      </dgm:t>
    </dgm:pt>
    <dgm:pt modelId="{68A179D8-B520-47BB-B9E2-ACC5CC1D32C6}" type="parTrans" cxnId="{55796B12-EB56-4D46-9850-78E7CB727345}">
      <dgm:prSet/>
      <dgm:spPr/>
      <dgm:t>
        <a:bodyPr/>
        <a:lstStyle/>
        <a:p>
          <a:endParaRPr lang="es-MX"/>
        </a:p>
      </dgm:t>
    </dgm:pt>
    <dgm:pt modelId="{51A21F6D-C879-49C4-AD6D-F42B9DD27815}" type="sibTrans" cxnId="{55796B12-EB56-4D46-9850-78E7CB727345}">
      <dgm:prSet/>
      <dgm:spPr/>
      <dgm:t>
        <a:bodyPr/>
        <a:lstStyle/>
        <a:p>
          <a:endParaRPr lang="es-MX"/>
        </a:p>
      </dgm:t>
    </dgm:pt>
    <dgm:pt modelId="{319359D6-7BA7-4709-8721-10B89C8DBDB5}">
      <dgm:prSet phldrT="[Texto]"/>
      <dgm:spPr/>
      <dgm:t>
        <a:bodyPr/>
        <a:lstStyle/>
        <a:p>
          <a:r>
            <a:rPr lang="es-MX" dirty="0"/>
            <a:t>Por ejemplo: el plazo para presentar el medio es de 4 días y el término es cuando se cumplen las 24 horas del cuarto día.</a:t>
          </a:r>
        </a:p>
      </dgm:t>
    </dgm:pt>
    <dgm:pt modelId="{B577EB4C-69C3-40CD-B71C-1E18D20BA28E}" type="parTrans" cxnId="{8A68ABB7-11B4-4000-B08A-7E8062210406}">
      <dgm:prSet/>
      <dgm:spPr/>
      <dgm:t>
        <a:bodyPr/>
        <a:lstStyle/>
        <a:p>
          <a:endParaRPr lang="es-MX"/>
        </a:p>
      </dgm:t>
    </dgm:pt>
    <dgm:pt modelId="{1AE950A7-2AC9-4F57-81E9-4C9611179855}" type="sibTrans" cxnId="{8A68ABB7-11B4-4000-B08A-7E8062210406}">
      <dgm:prSet/>
      <dgm:spPr/>
      <dgm:t>
        <a:bodyPr/>
        <a:lstStyle/>
        <a:p>
          <a:endParaRPr lang="es-MX"/>
        </a:p>
      </dgm:t>
    </dgm:pt>
    <dgm:pt modelId="{BAD34D88-C06D-4811-9654-D7A165F19290}">
      <dgm:prSet phldrT="[Texto]"/>
      <dgm:spPr/>
      <dgm:t>
        <a:bodyPr/>
        <a:lstStyle/>
        <a:p>
          <a:endParaRPr lang="es-MX" dirty="0"/>
        </a:p>
      </dgm:t>
    </dgm:pt>
    <dgm:pt modelId="{EB41BD04-4043-4FA7-AE1E-94EB142C9612}" type="parTrans" cxnId="{B740FFEC-66F9-4DEF-A3F2-BB424AF8C1C0}">
      <dgm:prSet/>
      <dgm:spPr/>
      <dgm:t>
        <a:bodyPr/>
        <a:lstStyle/>
        <a:p>
          <a:endParaRPr lang="es-MX"/>
        </a:p>
      </dgm:t>
    </dgm:pt>
    <dgm:pt modelId="{831A7CC0-9FAE-47AD-A985-8C5CA28A0AA3}" type="sibTrans" cxnId="{B740FFEC-66F9-4DEF-A3F2-BB424AF8C1C0}">
      <dgm:prSet/>
      <dgm:spPr/>
      <dgm:t>
        <a:bodyPr/>
        <a:lstStyle/>
        <a:p>
          <a:endParaRPr lang="es-MX"/>
        </a:p>
      </dgm:t>
    </dgm:pt>
    <dgm:pt modelId="{BECE62E7-639C-4051-A3B0-E2471EA9840D}">
      <dgm:prSet phldrT="[Texto]"/>
      <dgm:spPr/>
      <dgm:t>
        <a:bodyPr/>
        <a:lstStyle/>
        <a:p>
          <a:endParaRPr lang="es-MX" dirty="0"/>
        </a:p>
      </dgm:t>
    </dgm:pt>
    <dgm:pt modelId="{E6B2F510-718F-41E2-BF67-8507CCB2E681}" type="parTrans" cxnId="{92D935F2-EF53-43AE-B8AD-3E6F8EC775CB}">
      <dgm:prSet/>
      <dgm:spPr/>
      <dgm:t>
        <a:bodyPr/>
        <a:lstStyle/>
        <a:p>
          <a:endParaRPr lang="es-MX"/>
        </a:p>
      </dgm:t>
    </dgm:pt>
    <dgm:pt modelId="{BE3A8DBB-71A3-4FBA-A4A3-CD029A8C8EA9}" type="sibTrans" cxnId="{92D935F2-EF53-43AE-B8AD-3E6F8EC775CB}">
      <dgm:prSet/>
      <dgm:spPr/>
      <dgm:t>
        <a:bodyPr/>
        <a:lstStyle/>
        <a:p>
          <a:endParaRPr lang="es-MX"/>
        </a:p>
      </dgm:t>
    </dgm:pt>
    <dgm:pt modelId="{BD03CCD0-4FCB-4C2B-85BD-C598C40293A6}" type="pres">
      <dgm:prSet presAssocID="{6BB370E7-6A98-4BD7-BF9C-ECC6DE7AA10A}" presName="Name0" presStyleCnt="0">
        <dgm:presLayoutVars>
          <dgm:dir/>
          <dgm:animLvl val="lvl"/>
          <dgm:resizeHandles/>
        </dgm:presLayoutVars>
      </dgm:prSet>
      <dgm:spPr/>
      <dgm:t>
        <a:bodyPr/>
        <a:lstStyle/>
        <a:p>
          <a:endParaRPr lang="es-MX"/>
        </a:p>
      </dgm:t>
    </dgm:pt>
    <dgm:pt modelId="{E92D4853-087F-49BA-A52D-0B75E61949D6}" type="pres">
      <dgm:prSet presAssocID="{298DB43A-660C-497F-B38F-BC672044B87A}" presName="linNode" presStyleCnt="0"/>
      <dgm:spPr/>
    </dgm:pt>
    <dgm:pt modelId="{12F8630B-0DBD-443B-B029-867AF42946A9}" type="pres">
      <dgm:prSet presAssocID="{298DB43A-660C-497F-B38F-BC672044B87A}" presName="parentShp" presStyleLbl="node1" presStyleIdx="0" presStyleCnt="2">
        <dgm:presLayoutVars>
          <dgm:bulletEnabled val="1"/>
        </dgm:presLayoutVars>
      </dgm:prSet>
      <dgm:spPr/>
      <dgm:t>
        <a:bodyPr/>
        <a:lstStyle/>
        <a:p>
          <a:endParaRPr lang="es-MX"/>
        </a:p>
      </dgm:t>
    </dgm:pt>
    <dgm:pt modelId="{4EE14BAE-C5F3-4B63-BDBA-732708A22E6C}" type="pres">
      <dgm:prSet presAssocID="{298DB43A-660C-497F-B38F-BC672044B87A}" presName="childShp" presStyleLbl="bgAccFollowNode1" presStyleIdx="0" presStyleCnt="2">
        <dgm:presLayoutVars>
          <dgm:bulletEnabled val="1"/>
        </dgm:presLayoutVars>
      </dgm:prSet>
      <dgm:spPr/>
      <dgm:t>
        <a:bodyPr/>
        <a:lstStyle/>
        <a:p>
          <a:endParaRPr lang="es-MX"/>
        </a:p>
      </dgm:t>
    </dgm:pt>
    <dgm:pt modelId="{EBA94E75-5265-43B1-AE83-E3513D8B1149}" type="pres">
      <dgm:prSet presAssocID="{F16EE720-73F1-4AE2-AD9C-DD845B47B4F3}" presName="spacing" presStyleCnt="0"/>
      <dgm:spPr/>
    </dgm:pt>
    <dgm:pt modelId="{14CFAEFD-CBE3-49E6-A252-B1D3B7C29BE7}" type="pres">
      <dgm:prSet presAssocID="{7EA828EF-9CF7-47B7-8DE6-7E0BBB9E916D}" presName="linNode" presStyleCnt="0"/>
      <dgm:spPr/>
    </dgm:pt>
    <dgm:pt modelId="{15E71872-9A8B-490E-B685-11E362BD587E}" type="pres">
      <dgm:prSet presAssocID="{7EA828EF-9CF7-47B7-8DE6-7E0BBB9E916D}" presName="parentShp" presStyleLbl="node1" presStyleIdx="1" presStyleCnt="2">
        <dgm:presLayoutVars>
          <dgm:bulletEnabled val="1"/>
        </dgm:presLayoutVars>
      </dgm:prSet>
      <dgm:spPr/>
      <dgm:t>
        <a:bodyPr/>
        <a:lstStyle/>
        <a:p>
          <a:endParaRPr lang="es-MX"/>
        </a:p>
      </dgm:t>
    </dgm:pt>
    <dgm:pt modelId="{D9F39FF0-EBA5-4056-BA44-2820EA266151}" type="pres">
      <dgm:prSet presAssocID="{7EA828EF-9CF7-47B7-8DE6-7E0BBB9E916D}" presName="childShp" presStyleLbl="bgAccFollowNode1" presStyleIdx="1" presStyleCnt="2">
        <dgm:presLayoutVars>
          <dgm:bulletEnabled val="1"/>
        </dgm:presLayoutVars>
      </dgm:prSet>
      <dgm:spPr/>
      <dgm:t>
        <a:bodyPr/>
        <a:lstStyle/>
        <a:p>
          <a:endParaRPr lang="es-MX"/>
        </a:p>
      </dgm:t>
    </dgm:pt>
  </dgm:ptLst>
  <dgm:cxnLst>
    <dgm:cxn modelId="{48FE974D-897C-434A-8892-D8392CA755B2}" type="presOf" srcId="{298DB43A-660C-497F-B38F-BC672044B87A}" destId="{12F8630B-0DBD-443B-B029-867AF42946A9}" srcOrd="0" destOrd="0" presId="urn:microsoft.com/office/officeart/2005/8/layout/vList6"/>
    <dgm:cxn modelId="{020AA78E-8671-49FA-83A6-0AC496128C29}" srcId="{6BB370E7-6A98-4BD7-BF9C-ECC6DE7AA10A}" destId="{298DB43A-660C-497F-B38F-BC672044B87A}" srcOrd="0" destOrd="0" parTransId="{68CD321F-348F-45C9-BCD8-30680E19B0C3}" sibTransId="{F16EE720-73F1-4AE2-AD9C-DD845B47B4F3}"/>
    <dgm:cxn modelId="{9631F44E-DE18-4DA4-87D8-F88EFC69C6F7}" type="presOf" srcId="{7EA828EF-9CF7-47B7-8DE6-7E0BBB9E916D}" destId="{15E71872-9A8B-490E-B685-11E362BD587E}" srcOrd="0" destOrd="0" presId="urn:microsoft.com/office/officeart/2005/8/layout/vList6"/>
    <dgm:cxn modelId="{EC06395D-FD9C-447E-A9B9-219ED1CBD157}" type="presOf" srcId="{319359D6-7BA7-4709-8721-10B89C8DBDB5}" destId="{D9F39FF0-EBA5-4056-BA44-2820EA266151}" srcOrd="0" destOrd="1" presId="urn:microsoft.com/office/officeart/2005/8/layout/vList6"/>
    <dgm:cxn modelId="{92D935F2-EF53-43AE-B8AD-3E6F8EC775CB}" srcId="{298DB43A-660C-497F-B38F-BC672044B87A}" destId="{BECE62E7-639C-4051-A3B0-E2471EA9840D}" srcOrd="0" destOrd="0" parTransId="{E6B2F510-718F-41E2-BF67-8507CCB2E681}" sibTransId="{BE3A8DBB-71A3-4FBA-A4A3-CD029A8C8EA9}"/>
    <dgm:cxn modelId="{F6446DCC-1B79-4331-86DF-A9622ED53FD9}" srcId="{298DB43A-660C-497F-B38F-BC672044B87A}" destId="{38AC90A6-C797-4910-9811-C4A707FC8CB8}" srcOrd="1" destOrd="0" parTransId="{7CD50301-D98D-439F-8CA0-7236528B3B43}" sibTransId="{94422324-7596-440A-824E-87451A62FFE8}"/>
    <dgm:cxn modelId="{8A68ABB7-11B4-4000-B08A-7E8062210406}" srcId="{7EA828EF-9CF7-47B7-8DE6-7E0BBB9E916D}" destId="{319359D6-7BA7-4709-8721-10B89C8DBDB5}" srcOrd="1" destOrd="0" parTransId="{B577EB4C-69C3-40CD-B71C-1E18D20BA28E}" sibTransId="{1AE950A7-2AC9-4F57-81E9-4C9611179855}"/>
    <dgm:cxn modelId="{37C18278-BB19-47B1-87E3-F0F2450AA70E}" type="presOf" srcId="{38AC90A6-C797-4910-9811-C4A707FC8CB8}" destId="{4EE14BAE-C5F3-4B63-BDBA-732708A22E6C}" srcOrd="0" destOrd="1" presId="urn:microsoft.com/office/officeart/2005/8/layout/vList6"/>
    <dgm:cxn modelId="{8EC8F1C1-7026-4FDC-9418-BA0B35747241}" type="presOf" srcId="{BAD34D88-C06D-4811-9654-D7A165F19290}" destId="{4EE14BAE-C5F3-4B63-BDBA-732708A22E6C}" srcOrd="0" destOrd="2" presId="urn:microsoft.com/office/officeart/2005/8/layout/vList6"/>
    <dgm:cxn modelId="{B740FFEC-66F9-4DEF-A3F2-BB424AF8C1C0}" srcId="{298DB43A-660C-497F-B38F-BC672044B87A}" destId="{BAD34D88-C06D-4811-9654-D7A165F19290}" srcOrd="2" destOrd="0" parTransId="{EB41BD04-4043-4FA7-AE1E-94EB142C9612}" sibTransId="{831A7CC0-9FAE-47AD-A985-8C5CA28A0AA3}"/>
    <dgm:cxn modelId="{30BFA0B3-29F8-4E85-9AC4-CBB6C6459B91}" type="presOf" srcId="{BECE62E7-639C-4051-A3B0-E2471EA9840D}" destId="{4EE14BAE-C5F3-4B63-BDBA-732708A22E6C}" srcOrd="0" destOrd="0" presId="urn:microsoft.com/office/officeart/2005/8/layout/vList6"/>
    <dgm:cxn modelId="{28AD9C3B-ACB3-4E35-9402-F8FC4E667BCB}" srcId="{6BB370E7-6A98-4BD7-BF9C-ECC6DE7AA10A}" destId="{7EA828EF-9CF7-47B7-8DE6-7E0BBB9E916D}" srcOrd="1" destOrd="0" parTransId="{40AE0615-DCF7-40AF-B088-0EAE57D1E891}" sibTransId="{930517EA-6108-4339-A8A3-810FE0EFD8B3}"/>
    <dgm:cxn modelId="{55796B12-EB56-4D46-9850-78E7CB727345}" srcId="{7EA828EF-9CF7-47B7-8DE6-7E0BBB9E916D}" destId="{73D602C0-F730-413B-B4EA-94632F57DCFA}" srcOrd="0" destOrd="0" parTransId="{68A179D8-B520-47BB-B9E2-ACC5CC1D32C6}" sibTransId="{51A21F6D-C879-49C4-AD6D-F42B9DD27815}"/>
    <dgm:cxn modelId="{0AFDB51B-D10C-4CF9-8262-A1567D5845EE}" type="presOf" srcId="{73D602C0-F730-413B-B4EA-94632F57DCFA}" destId="{D9F39FF0-EBA5-4056-BA44-2820EA266151}" srcOrd="0" destOrd="0" presId="urn:microsoft.com/office/officeart/2005/8/layout/vList6"/>
    <dgm:cxn modelId="{D1F2E0CA-8DCE-44EE-B53D-EA0CB82CF465}" type="presOf" srcId="{6BB370E7-6A98-4BD7-BF9C-ECC6DE7AA10A}" destId="{BD03CCD0-4FCB-4C2B-85BD-C598C40293A6}" srcOrd="0" destOrd="0" presId="urn:microsoft.com/office/officeart/2005/8/layout/vList6"/>
    <dgm:cxn modelId="{72105132-7003-469E-8114-B50C16C33FAF}" type="presParOf" srcId="{BD03CCD0-4FCB-4C2B-85BD-C598C40293A6}" destId="{E92D4853-087F-49BA-A52D-0B75E61949D6}" srcOrd="0" destOrd="0" presId="urn:microsoft.com/office/officeart/2005/8/layout/vList6"/>
    <dgm:cxn modelId="{16DC3F36-F2CA-46EE-B985-08118987E29E}" type="presParOf" srcId="{E92D4853-087F-49BA-A52D-0B75E61949D6}" destId="{12F8630B-0DBD-443B-B029-867AF42946A9}" srcOrd="0" destOrd="0" presId="urn:microsoft.com/office/officeart/2005/8/layout/vList6"/>
    <dgm:cxn modelId="{0A3718BA-0079-4C5F-B25A-7EFC4A49E376}" type="presParOf" srcId="{E92D4853-087F-49BA-A52D-0B75E61949D6}" destId="{4EE14BAE-C5F3-4B63-BDBA-732708A22E6C}" srcOrd="1" destOrd="0" presId="urn:microsoft.com/office/officeart/2005/8/layout/vList6"/>
    <dgm:cxn modelId="{35B1BF77-839E-4E71-AAD5-988C3C9FBE45}" type="presParOf" srcId="{BD03CCD0-4FCB-4C2B-85BD-C598C40293A6}" destId="{EBA94E75-5265-43B1-AE83-E3513D8B1149}" srcOrd="1" destOrd="0" presId="urn:microsoft.com/office/officeart/2005/8/layout/vList6"/>
    <dgm:cxn modelId="{7D5033D9-8D0E-4EF9-8768-48225FFDBBCC}" type="presParOf" srcId="{BD03CCD0-4FCB-4C2B-85BD-C598C40293A6}" destId="{14CFAEFD-CBE3-49E6-A252-B1D3B7C29BE7}" srcOrd="2" destOrd="0" presId="urn:microsoft.com/office/officeart/2005/8/layout/vList6"/>
    <dgm:cxn modelId="{E373AC74-360F-4A6D-99C6-A3F2A0C6C078}" type="presParOf" srcId="{14CFAEFD-CBE3-49E6-A252-B1D3B7C29BE7}" destId="{15E71872-9A8B-490E-B685-11E362BD587E}" srcOrd="0" destOrd="0" presId="urn:microsoft.com/office/officeart/2005/8/layout/vList6"/>
    <dgm:cxn modelId="{BB9481C0-3EE9-42B8-91A2-1A4C68E22F1C}" type="presParOf" srcId="{14CFAEFD-CBE3-49E6-A252-B1D3B7C29BE7}" destId="{D9F39FF0-EBA5-4056-BA44-2820EA26615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5D9D0A-F851-4CAA-8D67-3356426D092A}" type="doc">
      <dgm:prSet loTypeId="urn:microsoft.com/office/officeart/2005/8/layout/chevron1" loCatId="process" qsTypeId="urn:microsoft.com/office/officeart/2005/8/quickstyle/3d1#1" qsCatId="3D" csTypeId="urn:microsoft.com/office/officeart/2005/8/colors/accent1_3#4" csCatId="accent1" phldr="1"/>
      <dgm:spPr/>
    </dgm:pt>
    <dgm:pt modelId="{7F68C9F3-3F8C-4FD4-BF9F-6B90CEC11FFE}">
      <dgm:prSet phldrT="[Texto]"/>
      <dgm:spPr/>
      <dgm:t>
        <a:bodyPr/>
        <a:lstStyle/>
        <a:p>
          <a:r>
            <a:rPr lang="es-MX" dirty="0"/>
            <a:t>Domingo</a:t>
          </a:r>
        </a:p>
      </dgm:t>
    </dgm:pt>
    <dgm:pt modelId="{6814D45B-787F-470F-B1F7-E92B739A8244}" type="parTrans" cxnId="{AEFC2BA0-8183-473C-AEF5-CA83F8F8BA87}">
      <dgm:prSet/>
      <dgm:spPr/>
      <dgm:t>
        <a:bodyPr/>
        <a:lstStyle/>
        <a:p>
          <a:endParaRPr lang="es-MX"/>
        </a:p>
      </dgm:t>
    </dgm:pt>
    <dgm:pt modelId="{F96E6446-2B3C-4CAE-8F8A-4A4279817581}" type="sibTrans" cxnId="{AEFC2BA0-8183-473C-AEF5-CA83F8F8BA87}">
      <dgm:prSet/>
      <dgm:spPr/>
      <dgm:t>
        <a:bodyPr/>
        <a:lstStyle/>
        <a:p>
          <a:endParaRPr lang="es-MX"/>
        </a:p>
      </dgm:t>
    </dgm:pt>
    <dgm:pt modelId="{D4226C34-892F-4454-9CE4-F6C9663D0F1A}">
      <dgm:prSet phldrT="[Texto]"/>
      <dgm:spPr/>
      <dgm:t>
        <a:bodyPr/>
        <a:lstStyle/>
        <a:p>
          <a:r>
            <a:rPr lang="es-MX" dirty="0"/>
            <a:t>1</a:t>
          </a:r>
        </a:p>
        <a:p>
          <a:r>
            <a:rPr lang="es-MX" dirty="0"/>
            <a:t>Lunes</a:t>
          </a:r>
        </a:p>
      </dgm:t>
    </dgm:pt>
    <dgm:pt modelId="{C26CA234-11E4-4AF5-9544-B4FCEB51CBA6}" type="parTrans" cxnId="{57B41A9C-7AD4-4474-BAFD-53F50AB019B3}">
      <dgm:prSet/>
      <dgm:spPr/>
      <dgm:t>
        <a:bodyPr/>
        <a:lstStyle/>
        <a:p>
          <a:endParaRPr lang="es-MX"/>
        </a:p>
      </dgm:t>
    </dgm:pt>
    <dgm:pt modelId="{861383D0-B113-4BDA-9C0C-13A0411E10E7}" type="sibTrans" cxnId="{57B41A9C-7AD4-4474-BAFD-53F50AB019B3}">
      <dgm:prSet/>
      <dgm:spPr/>
      <dgm:t>
        <a:bodyPr/>
        <a:lstStyle/>
        <a:p>
          <a:endParaRPr lang="es-MX"/>
        </a:p>
      </dgm:t>
    </dgm:pt>
    <dgm:pt modelId="{E713B857-EE4E-4AA7-8E09-4B4728AFB7ED}">
      <dgm:prSet phldrT="[Texto]"/>
      <dgm:spPr/>
      <dgm:t>
        <a:bodyPr/>
        <a:lstStyle/>
        <a:p>
          <a:r>
            <a:rPr lang="es-MX" dirty="0"/>
            <a:t>4 </a:t>
          </a:r>
        </a:p>
        <a:p>
          <a:r>
            <a:rPr lang="es-MX" dirty="0"/>
            <a:t>Jueves</a:t>
          </a:r>
        </a:p>
      </dgm:t>
    </dgm:pt>
    <dgm:pt modelId="{2052E3A2-D4EA-4210-882F-E6D5BAD17BBF}" type="parTrans" cxnId="{EC2B3181-7D52-4368-ACE4-533786EBE714}">
      <dgm:prSet/>
      <dgm:spPr/>
      <dgm:t>
        <a:bodyPr/>
        <a:lstStyle/>
        <a:p>
          <a:endParaRPr lang="es-MX"/>
        </a:p>
      </dgm:t>
    </dgm:pt>
    <dgm:pt modelId="{6CC264AA-926E-4170-A02B-C3AEA12BC6E4}" type="sibTrans" cxnId="{EC2B3181-7D52-4368-ACE4-533786EBE714}">
      <dgm:prSet/>
      <dgm:spPr/>
      <dgm:t>
        <a:bodyPr/>
        <a:lstStyle/>
        <a:p>
          <a:endParaRPr lang="es-MX"/>
        </a:p>
      </dgm:t>
    </dgm:pt>
    <dgm:pt modelId="{4955AEE1-1364-435B-BDF7-3985AFD4CC5D}">
      <dgm:prSet/>
      <dgm:spPr/>
      <dgm:t>
        <a:bodyPr/>
        <a:lstStyle/>
        <a:p>
          <a:r>
            <a:rPr lang="es-MX" dirty="0"/>
            <a:t>3</a:t>
          </a:r>
        </a:p>
        <a:p>
          <a:r>
            <a:rPr lang="es-MX" dirty="0"/>
            <a:t>Miércoles</a:t>
          </a:r>
        </a:p>
      </dgm:t>
    </dgm:pt>
    <dgm:pt modelId="{E5618249-0F28-4982-9BC1-DEE188027CA4}" type="parTrans" cxnId="{2CD7FCF6-C3DC-488B-8BE0-BAC13691443D}">
      <dgm:prSet/>
      <dgm:spPr/>
      <dgm:t>
        <a:bodyPr/>
        <a:lstStyle/>
        <a:p>
          <a:endParaRPr lang="es-MX"/>
        </a:p>
      </dgm:t>
    </dgm:pt>
    <dgm:pt modelId="{C1371EB0-8121-4A4B-BBA5-BDB864A3B5DF}" type="sibTrans" cxnId="{2CD7FCF6-C3DC-488B-8BE0-BAC13691443D}">
      <dgm:prSet/>
      <dgm:spPr/>
      <dgm:t>
        <a:bodyPr/>
        <a:lstStyle/>
        <a:p>
          <a:endParaRPr lang="es-MX"/>
        </a:p>
      </dgm:t>
    </dgm:pt>
    <dgm:pt modelId="{99BC122E-5449-4F2D-8D3C-AE54CE46906F}">
      <dgm:prSet/>
      <dgm:spPr/>
      <dgm:t>
        <a:bodyPr/>
        <a:lstStyle/>
        <a:p>
          <a:r>
            <a:rPr lang="es-MX" dirty="0"/>
            <a:t>2</a:t>
          </a:r>
        </a:p>
        <a:p>
          <a:r>
            <a:rPr lang="es-MX" dirty="0"/>
            <a:t>Martes</a:t>
          </a:r>
        </a:p>
      </dgm:t>
    </dgm:pt>
    <dgm:pt modelId="{78F602FC-E580-462F-8FC0-B37EB0C88779}" type="parTrans" cxnId="{EFC1D391-F7B0-4BA0-818F-380D897811EB}">
      <dgm:prSet/>
      <dgm:spPr/>
      <dgm:t>
        <a:bodyPr/>
        <a:lstStyle/>
        <a:p>
          <a:endParaRPr lang="es-MX"/>
        </a:p>
      </dgm:t>
    </dgm:pt>
    <dgm:pt modelId="{1C5EDD4C-E1B7-411A-A635-D1CD022E90F4}" type="sibTrans" cxnId="{EFC1D391-F7B0-4BA0-818F-380D897811EB}">
      <dgm:prSet/>
      <dgm:spPr/>
      <dgm:t>
        <a:bodyPr/>
        <a:lstStyle/>
        <a:p>
          <a:endParaRPr lang="es-MX"/>
        </a:p>
      </dgm:t>
    </dgm:pt>
    <dgm:pt modelId="{AD23413C-109F-4E31-B632-754E66DD8801}" type="pres">
      <dgm:prSet presAssocID="{C95D9D0A-F851-4CAA-8D67-3356426D092A}" presName="Name0" presStyleCnt="0">
        <dgm:presLayoutVars>
          <dgm:dir/>
          <dgm:animLvl val="lvl"/>
          <dgm:resizeHandles val="exact"/>
        </dgm:presLayoutVars>
      </dgm:prSet>
      <dgm:spPr/>
    </dgm:pt>
    <dgm:pt modelId="{2F40E4D3-5E65-4A39-B4F8-F875538B7E0F}" type="pres">
      <dgm:prSet presAssocID="{7F68C9F3-3F8C-4FD4-BF9F-6B90CEC11FFE}" presName="parTxOnly" presStyleLbl="node1" presStyleIdx="0" presStyleCnt="5">
        <dgm:presLayoutVars>
          <dgm:chMax val="0"/>
          <dgm:chPref val="0"/>
          <dgm:bulletEnabled val="1"/>
        </dgm:presLayoutVars>
      </dgm:prSet>
      <dgm:spPr/>
      <dgm:t>
        <a:bodyPr/>
        <a:lstStyle/>
        <a:p>
          <a:endParaRPr lang="es-MX"/>
        </a:p>
      </dgm:t>
    </dgm:pt>
    <dgm:pt modelId="{0FB60C55-D44D-412B-B89B-BB62BFCB8F3F}" type="pres">
      <dgm:prSet presAssocID="{F96E6446-2B3C-4CAE-8F8A-4A4279817581}" presName="parTxOnlySpace" presStyleCnt="0"/>
      <dgm:spPr/>
    </dgm:pt>
    <dgm:pt modelId="{D5A2BAF6-FD2A-4E86-B143-3559843D0F90}" type="pres">
      <dgm:prSet presAssocID="{D4226C34-892F-4454-9CE4-F6C9663D0F1A}" presName="parTxOnly" presStyleLbl="node1" presStyleIdx="1" presStyleCnt="5">
        <dgm:presLayoutVars>
          <dgm:chMax val="0"/>
          <dgm:chPref val="0"/>
          <dgm:bulletEnabled val="1"/>
        </dgm:presLayoutVars>
      </dgm:prSet>
      <dgm:spPr/>
      <dgm:t>
        <a:bodyPr/>
        <a:lstStyle/>
        <a:p>
          <a:endParaRPr lang="es-MX"/>
        </a:p>
      </dgm:t>
    </dgm:pt>
    <dgm:pt modelId="{77968B7B-DCE2-441D-A2A8-7520CEC4454C}" type="pres">
      <dgm:prSet presAssocID="{861383D0-B113-4BDA-9C0C-13A0411E10E7}" presName="parTxOnlySpace" presStyleCnt="0"/>
      <dgm:spPr/>
    </dgm:pt>
    <dgm:pt modelId="{ABEC9263-2F15-4EEC-A8BD-C6ED95C84A8A}" type="pres">
      <dgm:prSet presAssocID="{99BC122E-5449-4F2D-8D3C-AE54CE46906F}" presName="parTxOnly" presStyleLbl="node1" presStyleIdx="2" presStyleCnt="5">
        <dgm:presLayoutVars>
          <dgm:chMax val="0"/>
          <dgm:chPref val="0"/>
          <dgm:bulletEnabled val="1"/>
        </dgm:presLayoutVars>
      </dgm:prSet>
      <dgm:spPr/>
      <dgm:t>
        <a:bodyPr/>
        <a:lstStyle/>
        <a:p>
          <a:endParaRPr lang="es-MX"/>
        </a:p>
      </dgm:t>
    </dgm:pt>
    <dgm:pt modelId="{44CD6049-7AE1-4255-A001-5577E7200473}" type="pres">
      <dgm:prSet presAssocID="{1C5EDD4C-E1B7-411A-A635-D1CD022E90F4}" presName="parTxOnlySpace" presStyleCnt="0"/>
      <dgm:spPr/>
    </dgm:pt>
    <dgm:pt modelId="{2F6E683E-8103-48F7-96F6-60C2C82B2507}" type="pres">
      <dgm:prSet presAssocID="{4955AEE1-1364-435B-BDF7-3985AFD4CC5D}" presName="parTxOnly" presStyleLbl="node1" presStyleIdx="3" presStyleCnt="5">
        <dgm:presLayoutVars>
          <dgm:chMax val="0"/>
          <dgm:chPref val="0"/>
          <dgm:bulletEnabled val="1"/>
        </dgm:presLayoutVars>
      </dgm:prSet>
      <dgm:spPr/>
      <dgm:t>
        <a:bodyPr/>
        <a:lstStyle/>
        <a:p>
          <a:endParaRPr lang="es-MX"/>
        </a:p>
      </dgm:t>
    </dgm:pt>
    <dgm:pt modelId="{47D13CC8-B91E-4839-BC9B-6608B31CF6E9}" type="pres">
      <dgm:prSet presAssocID="{C1371EB0-8121-4A4B-BBA5-BDB864A3B5DF}" presName="parTxOnlySpace" presStyleCnt="0"/>
      <dgm:spPr/>
    </dgm:pt>
    <dgm:pt modelId="{32BD3AD6-4F30-4D59-9DA6-DE9021F3DE4F}" type="pres">
      <dgm:prSet presAssocID="{E713B857-EE4E-4AA7-8E09-4B4728AFB7ED}" presName="parTxOnly" presStyleLbl="node1" presStyleIdx="4" presStyleCnt="5">
        <dgm:presLayoutVars>
          <dgm:chMax val="0"/>
          <dgm:chPref val="0"/>
          <dgm:bulletEnabled val="1"/>
        </dgm:presLayoutVars>
      </dgm:prSet>
      <dgm:spPr/>
      <dgm:t>
        <a:bodyPr/>
        <a:lstStyle/>
        <a:p>
          <a:endParaRPr lang="es-MX"/>
        </a:p>
      </dgm:t>
    </dgm:pt>
  </dgm:ptLst>
  <dgm:cxnLst>
    <dgm:cxn modelId="{442D8828-4FD9-424B-A54F-A8F79C0A2600}" type="presOf" srcId="{99BC122E-5449-4F2D-8D3C-AE54CE46906F}" destId="{ABEC9263-2F15-4EEC-A8BD-C6ED95C84A8A}" srcOrd="0" destOrd="0" presId="urn:microsoft.com/office/officeart/2005/8/layout/chevron1"/>
    <dgm:cxn modelId="{A0EDD4C2-F9B9-4EA0-8B50-E01DDDF4F06E}" type="presOf" srcId="{4955AEE1-1364-435B-BDF7-3985AFD4CC5D}" destId="{2F6E683E-8103-48F7-96F6-60C2C82B2507}" srcOrd="0" destOrd="0" presId="urn:microsoft.com/office/officeart/2005/8/layout/chevron1"/>
    <dgm:cxn modelId="{2CD7FCF6-C3DC-488B-8BE0-BAC13691443D}" srcId="{C95D9D0A-F851-4CAA-8D67-3356426D092A}" destId="{4955AEE1-1364-435B-BDF7-3985AFD4CC5D}" srcOrd="3" destOrd="0" parTransId="{E5618249-0F28-4982-9BC1-DEE188027CA4}" sibTransId="{C1371EB0-8121-4A4B-BBA5-BDB864A3B5DF}"/>
    <dgm:cxn modelId="{598AF6B2-954F-43FA-8587-CDF3A5714031}" type="presOf" srcId="{C95D9D0A-F851-4CAA-8D67-3356426D092A}" destId="{AD23413C-109F-4E31-B632-754E66DD8801}" srcOrd="0" destOrd="0" presId="urn:microsoft.com/office/officeart/2005/8/layout/chevron1"/>
    <dgm:cxn modelId="{EA594AED-BEAB-4A0B-8EA2-A0CD3D1D1B23}" type="presOf" srcId="{D4226C34-892F-4454-9CE4-F6C9663D0F1A}" destId="{D5A2BAF6-FD2A-4E86-B143-3559843D0F90}" srcOrd="0" destOrd="0" presId="urn:microsoft.com/office/officeart/2005/8/layout/chevron1"/>
    <dgm:cxn modelId="{C6A95889-D9D8-4E5A-B280-6C5E48F791E2}" type="presOf" srcId="{7F68C9F3-3F8C-4FD4-BF9F-6B90CEC11FFE}" destId="{2F40E4D3-5E65-4A39-B4F8-F875538B7E0F}" srcOrd="0" destOrd="0" presId="urn:microsoft.com/office/officeart/2005/8/layout/chevron1"/>
    <dgm:cxn modelId="{EFC1D391-F7B0-4BA0-818F-380D897811EB}" srcId="{C95D9D0A-F851-4CAA-8D67-3356426D092A}" destId="{99BC122E-5449-4F2D-8D3C-AE54CE46906F}" srcOrd="2" destOrd="0" parTransId="{78F602FC-E580-462F-8FC0-B37EB0C88779}" sibTransId="{1C5EDD4C-E1B7-411A-A635-D1CD022E90F4}"/>
    <dgm:cxn modelId="{AEFC2BA0-8183-473C-AEF5-CA83F8F8BA87}" srcId="{C95D9D0A-F851-4CAA-8D67-3356426D092A}" destId="{7F68C9F3-3F8C-4FD4-BF9F-6B90CEC11FFE}" srcOrd="0" destOrd="0" parTransId="{6814D45B-787F-470F-B1F7-E92B739A8244}" sibTransId="{F96E6446-2B3C-4CAE-8F8A-4A4279817581}"/>
    <dgm:cxn modelId="{EC2B3181-7D52-4368-ACE4-533786EBE714}" srcId="{C95D9D0A-F851-4CAA-8D67-3356426D092A}" destId="{E713B857-EE4E-4AA7-8E09-4B4728AFB7ED}" srcOrd="4" destOrd="0" parTransId="{2052E3A2-D4EA-4210-882F-E6D5BAD17BBF}" sibTransId="{6CC264AA-926E-4170-A02B-C3AEA12BC6E4}"/>
    <dgm:cxn modelId="{9143AA90-D5AF-432B-978B-3CDD5B4A1B81}" type="presOf" srcId="{E713B857-EE4E-4AA7-8E09-4B4728AFB7ED}" destId="{32BD3AD6-4F30-4D59-9DA6-DE9021F3DE4F}" srcOrd="0" destOrd="0" presId="urn:microsoft.com/office/officeart/2005/8/layout/chevron1"/>
    <dgm:cxn modelId="{57B41A9C-7AD4-4474-BAFD-53F50AB019B3}" srcId="{C95D9D0A-F851-4CAA-8D67-3356426D092A}" destId="{D4226C34-892F-4454-9CE4-F6C9663D0F1A}" srcOrd="1" destOrd="0" parTransId="{C26CA234-11E4-4AF5-9544-B4FCEB51CBA6}" sibTransId="{861383D0-B113-4BDA-9C0C-13A0411E10E7}"/>
    <dgm:cxn modelId="{164196F3-3088-4BC7-A8CA-25BF9D8AE4D3}" type="presParOf" srcId="{AD23413C-109F-4E31-B632-754E66DD8801}" destId="{2F40E4D3-5E65-4A39-B4F8-F875538B7E0F}" srcOrd="0" destOrd="0" presId="urn:microsoft.com/office/officeart/2005/8/layout/chevron1"/>
    <dgm:cxn modelId="{F250A3F9-715E-4A1F-90F6-405C349D5657}" type="presParOf" srcId="{AD23413C-109F-4E31-B632-754E66DD8801}" destId="{0FB60C55-D44D-412B-B89B-BB62BFCB8F3F}" srcOrd="1" destOrd="0" presId="urn:microsoft.com/office/officeart/2005/8/layout/chevron1"/>
    <dgm:cxn modelId="{45479A03-64A6-4A8E-82BE-3FD0E6C1915C}" type="presParOf" srcId="{AD23413C-109F-4E31-B632-754E66DD8801}" destId="{D5A2BAF6-FD2A-4E86-B143-3559843D0F90}" srcOrd="2" destOrd="0" presId="urn:microsoft.com/office/officeart/2005/8/layout/chevron1"/>
    <dgm:cxn modelId="{8BFF472B-A5A9-4285-9FA8-F04DC72F17A0}" type="presParOf" srcId="{AD23413C-109F-4E31-B632-754E66DD8801}" destId="{77968B7B-DCE2-441D-A2A8-7520CEC4454C}" srcOrd="3" destOrd="0" presId="urn:microsoft.com/office/officeart/2005/8/layout/chevron1"/>
    <dgm:cxn modelId="{2A4C4C95-870C-426F-BDCE-988719AA9DE9}" type="presParOf" srcId="{AD23413C-109F-4E31-B632-754E66DD8801}" destId="{ABEC9263-2F15-4EEC-A8BD-C6ED95C84A8A}" srcOrd="4" destOrd="0" presId="urn:microsoft.com/office/officeart/2005/8/layout/chevron1"/>
    <dgm:cxn modelId="{26C24806-6B73-4E9A-AF67-8DF87617D4A1}" type="presParOf" srcId="{AD23413C-109F-4E31-B632-754E66DD8801}" destId="{44CD6049-7AE1-4255-A001-5577E7200473}" srcOrd="5" destOrd="0" presId="urn:microsoft.com/office/officeart/2005/8/layout/chevron1"/>
    <dgm:cxn modelId="{491C353F-CE12-4718-8B95-0A8242B3C258}" type="presParOf" srcId="{AD23413C-109F-4E31-B632-754E66DD8801}" destId="{2F6E683E-8103-48F7-96F6-60C2C82B2507}" srcOrd="6" destOrd="0" presId="urn:microsoft.com/office/officeart/2005/8/layout/chevron1"/>
    <dgm:cxn modelId="{652ADFFE-0FE5-4D79-AE09-2BE2AEDEB1A3}" type="presParOf" srcId="{AD23413C-109F-4E31-B632-754E66DD8801}" destId="{47D13CC8-B91E-4839-BC9B-6608B31CF6E9}" srcOrd="7" destOrd="0" presId="urn:microsoft.com/office/officeart/2005/8/layout/chevron1"/>
    <dgm:cxn modelId="{BF20359F-30B5-48FD-A08F-6F8BBB9C2961}" type="presParOf" srcId="{AD23413C-109F-4E31-B632-754E66DD8801}" destId="{32BD3AD6-4F30-4D59-9DA6-DE9021F3DE4F}"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D20288-27E6-4F73-8652-B841CE059894}">
      <dsp:nvSpPr>
        <dsp:cNvPr id="0" name=""/>
        <dsp:cNvSpPr/>
      </dsp:nvSpPr>
      <dsp:spPr>
        <a:xfrm>
          <a:off x="0" y="2122032"/>
          <a:ext cx="10873208" cy="2829376"/>
        </a:xfrm>
        <a:prstGeom prst="notchedRightArrow">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896E77-996F-4C74-AA88-196B849A92DD}">
      <dsp:nvSpPr>
        <dsp:cNvPr id="0" name=""/>
        <dsp:cNvSpPr/>
      </dsp:nvSpPr>
      <dsp:spPr>
        <a:xfrm>
          <a:off x="398" y="0"/>
          <a:ext cx="1593551" cy="2829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s-MX" sz="1300" b="1" kern="1200" dirty="0" smtClean="0"/>
            <a:t>1812</a:t>
          </a:r>
        </a:p>
        <a:p>
          <a:pPr lvl="0" algn="just" defTabSz="577850">
            <a:lnSpc>
              <a:spcPct val="90000"/>
            </a:lnSpc>
            <a:spcBef>
              <a:spcPct val="0"/>
            </a:spcBef>
            <a:spcAft>
              <a:spcPct val="35000"/>
            </a:spcAft>
          </a:pPr>
          <a:r>
            <a:rPr lang="es-MX" sz="1300" kern="1200" dirty="0" smtClean="0"/>
            <a:t>Colegios Electorales</a:t>
          </a:r>
          <a:endParaRPr lang="es-MX" sz="1300" kern="1200" dirty="0"/>
        </a:p>
      </dsp:txBody>
      <dsp:txXfrm>
        <a:off x="398" y="0"/>
        <a:ext cx="1593551" cy="2829376"/>
      </dsp:txXfrm>
    </dsp:sp>
    <dsp:sp modelId="{A133394B-3697-4453-BBAC-F4092B406D58}">
      <dsp:nvSpPr>
        <dsp:cNvPr id="0" name=""/>
        <dsp:cNvSpPr/>
      </dsp:nvSpPr>
      <dsp:spPr>
        <a:xfrm>
          <a:off x="443501" y="3183048"/>
          <a:ext cx="707344" cy="707344"/>
        </a:xfrm>
        <a:prstGeom prst="ellipse">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7BC7B4-4757-407E-8920-A57CB986E55C}">
      <dsp:nvSpPr>
        <dsp:cNvPr id="0" name=""/>
        <dsp:cNvSpPr/>
      </dsp:nvSpPr>
      <dsp:spPr>
        <a:xfrm>
          <a:off x="1673627" y="4244064"/>
          <a:ext cx="1593551" cy="2829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s-MX" sz="1300" b="1" kern="1200" dirty="0" smtClean="0"/>
            <a:t>1986</a:t>
          </a:r>
        </a:p>
        <a:p>
          <a:pPr lvl="0" algn="just" defTabSz="577850">
            <a:lnSpc>
              <a:spcPct val="90000"/>
            </a:lnSpc>
            <a:spcBef>
              <a:spcPct val="0"/>
            </a:spcBef>
            <a:spcAft>
              <a:spcPct val="35000"/>
            </a:spcAft>
          </a:pPr>
          <a:r>
            <a:rPr lang="es-MX" sz="1300" kern="1200" dirty="0" smtClean="0"/>
            <a:t>Nacimiento del Tribunal de lo Contencioso Electoral (TRICOEL)</a:t>
          </a:r>
          <a:endParaRPr lang="es-MX" sz="1300" kern="1200" dirty="0"/>
        </a:p>
      </dsp:txBody>
      <dsp:txXfrm>
        <a:off x="1673627" y="4244064"/>
        <a:ext cx="1593551" cy="2829376"/>
      </dsp:txXfrm>
    </dsp:sp>
    <dsp:sp modelId="{249FAE51-EA39-417A-925B-545065B7BE86}">
      <dsp:nvSpPr>
        <dsp:cNvPr id="0" name=""/>
        <dsp:cNvSpPr/>
      </dsp:nvSpPr>
      <dsp:spPr>
        <a:xfrm>
          <a:off x="2116730" y="3183048"/>
          <a:ext cx="707344" cy="707344"/>
        </a:xfrm>
        <a:prstGeom prst="ellipse">
          <a:avLst/>
        </a:prstGeom>
        <a:solidFill>
          <a:schemeClr val="accent1">
            <a:shade val="50000"/>
            <a:hueOff val="23484"/>
            <a:satOff val="-16722"/>
            <a:lumOff val="199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346F76-BEF7-41DA-972E-A37DF9FBB77F}">
      <dsp:nvSpPr>
        <dsp:cNvPr id="0" name=""/>
        <dsp:cNvSpPr/>
      </dsp:nvSpPr>
      <dsp:spPr>
        <a:xfrm>
          <a:off x="3346856" y="0"/>
          <a:ext cx="1593551" cy="2829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s-MX" sz="1300" b="1" kern="1200" dirty="0" smtClean="0"/>
            <a:t>1990</a:t>
          </a:r>
        </a:p>
        <a:p>
          <a:pPr lvl="0" algn="just" defTabSz="577850">
            <a:lnSpc>
              <a:spcPct val="90000"/>
            </a:lnSpc>
            <a:spcBef>
              <a:spcPct val="0"/>
            </a:spcBef>
            <a:spcAft>
              <a:spcPct val="35000"/>
            </a:spcAft>
          </a:pPr>
          <a:r>
            <a:rPr lang="es-MX" sz="1300" kern="1200" dirty="0" smtClean="0"/>
            <a:t>Tribunal Electoral Federal (TRIFE) y existencia de un sistema de medios de impugnación</a:t>
          </a:r>
          <a:endParaRPr lang="es-MX" sz="1300" kern="1200" dirty="0"/>
        </a:p>
      </dsp:txBody>
      <dsp:txXfrm>
        <a:off x="3346856" y="0"/>
        <a:ext cx="1593551" cy="2829376"/>
      </dsp:txXfrm>
    </dsp:sp>
    <dsp:sp modelId="{30314313-0D5C-4882-A292-C874F29C0994}">
      <dsp:nvSpPr>
        <dsp:cNvPr id="0" name=""/>
        <dsp:cNvSpPr/>
      </dsp:nvSpPr>
      <dsp:spPr>
        <a:xfrm>
          <a:off x="3789959" y="3183048"/>
          <a:ext cx="707344" cy="707344"/>
        </a:xfrm>
        <a:prstGeom prst="ellipse">
          <a:avLst/>
        </a:prstGeom>
        <a:solidFill>
          <a:schemeClr val="accent1">
            <a:shade val="50000"/>
            <a:hueOff val="46969"/>
            <a:satOff val="-33445"/>
            <a:lumOff val="398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486E4D-BE40-4AC1-BE67-6D004BBF0568}">
      <dsp:nvSpPr>
        <dsp:cNvPr id="0" name=""/>
        <dsp:cNvSpPr/>
      </dsp:nvSpPr>
      <dsp:spPr>
        <a:xfrm>
          <a:off x="5020085" y="4244064"/>
          <a:ext cx="1593551" cy="2829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a:lnSpc>
              <a:spcPct val="90000"/>
            </a:lnSpc>
            <a:spcBef>
              <a:spcPct val="0"/>
            </a:spcBef>
            <a:spcAft>
              <a:spcPct val="35000"/>
            </a:spcAft>
          </a:pPr>
          <a:r>
            <a:rPr lang="es-MX" sz="1300" b="1" kern="1200" dirty="0" smtClean="0"/>
            <a:t>1993</a:t>
          </a:r>
        </a:p>
        <a:p>
          <a:pPr lvl="0" algn="just" defTabSz="577850">
            <a:lnSpc>
              <a:spcPct val="90000"/>
            </a:lnSpc>
            <a:spcBef>
              <a:spcPct val="0"/>
            </a:spcBef>
            <a:spcAft>
              <a:spcPct val="35000"/>
            </a:spcAft>
          </a:pPr>
          <a:r>
            <a:rPr lang="es-MX" sz="1300" b="0" kern="1200" dirty="0" smtClean="0"/>
            <a:t>Extinción de los Colegios Electorales, prevaleciendo únicamente la calificación para la elección presidencial </a:t>
          </a:r>
          <a:endParaRPr lang="es-MX" sz="1300" b="0" kern="1200" dirty="0"/>
        </a:p>
      </dsp:txBody>
      <dsp:txXfrm>
        <a:off x="5020085" y="4244064"/>
        <a:ext cx="1593551" cy="2829376"/>
      </dsp:txXfrm>
    </dsp:sp>
    <dsp:sp modelId="{260C734B-0FE9-4FC8-9674-23936BDDC030}">
      <dsp:nvSpPr>
        <dsp:cNvPr id="0" name=""/>
        <dsp:cNvSpPr/>
      </dsp:nvSpPr>
      <dsp:spPr>
        <a:xfrm>
          <a:off x="5463188" y="3183048"/>
          <a:ext cx="707344" cy="707344"/>
        </a:xfrm>
        <a:prstGeom prst="ellipse">
          <a:avLst/>
        </a:prstGeom>
        <a:solidFill>
          <a:schemeClr val="accent1">
            <a:shade val="50000"/>
            <a:hueOff val="46969"/>
            <a:satOff val="-33445"/>
            <a:lumOff val="398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F3E10D-8C58-4CB6-9C3C-8BBB5F1BA5BB}">
      <dsp:nvSpPr>
        <dsp:cNvPr id="0" name=""/>
        <dsp:cNvSpPr/>
      </dsp:nvSpPr>
      <dsp:spPr>
        <a:xfrm>
          <a:off x="6465754" y="72007"/>
          <a:ext cx="3092175" cy="28293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a:lnSpc>
              <a:spcPct val="90000"/>
            </a:lnSpc>
            <a:spcBef>
              <a:spcPct val="0"/>
            </a:spcBef>
            <a:spcAft>
              <a:spcPct val="35000"/>
            </a:spcAft>
          </a:pPr>
          <a:r>
            <a:rPr lang="es-MX" sz="1300" b="1" kern="1200" dirty="0" smtClean="0"/>
            <a:t>1996</a:t>
          </a:r>
        </a:p>
        <a:p>
          <a:pPr lvl="0" algn="just" defTabSz="577850">
            <a:lnSpc>
              <a:spcPct val="90000"/>
            </a:lnSpc>
            <a:spcBef>
              <a:spcPct val="0"/>
            </a:spcBef>
            <a:spcAft>
              <a:spcPct val="35000"/>
            </a:spcAft>
          </a:pPr>
          <a:r>
            <a:rPr lang="es-MX" sz="1300" kern="1200" dirty="0" smtClean="0"/>
            <a:t>Desaparición de los Colegios Electorales, retirándole la elección presidencial, y el Tribunal Electoral Federal (TRIFE) se incorpora al Poder Judicial, donde se crea el Tribunal Electoral del Poder Judicial de la Federación.</a:t>
          </a:r>
        </a:p>
        <a:p>
          <a:pPr lvl="0" algn="ctr" defTabSz="577850">
            <a:lnSpc>
              <a:spcPct val="90000"/>
            </a:lnSpc>
            <a:spcBef>
              <a:spcPct val="0"/>
            </a:spcBef>
            <a:spcAft>
              <a:spcPct val="35000"/>
            </a:spcAft>
          </a:pPr>
          <a:endParaRPr lang="es-MX" sz="1300" kern="1200" dirty="0" smtClean="0"/>
        </a:p>
        <a:p>
          <a:pPr lvl="0" algn="just" defTabSz="577850">
            <a:lnSpc>
              <a:spcPct val="90000"/>
            </a:lnSpc>
            <a:spcBef>
              <a:spcPct val="0"/>
            </a:spcBef>
            <a:spcAft>
              <a:spcPct val="35000"/>
            </a:spcAft>
          </a:pPr>
          <a:r>
            <a:rPr lang="es-MX" sz="1300" kern="1200" dirty="0" smtClean="0"/>
            <a:t>Creación del Juicio para la protección de los derechos político-electorales del ciudadano</a:t>
          </a:r>
          <a:endParaRPr lang="es-MX" sz="1300" kern="1200" dirty="0"/>
        </a:p>
      </dsp:txBody>
      <dsp:txXfrm>
        <a:off x="6465754" y="72007"/>
        <a:ext cx="3092175" cy="2829376"/>
      </dsp:txXfrm>
    </dsp:sp>
    <dsp:sp modelId="{D167F425-3D2D-48B2-AEFB-D453D464B063}">
      <dsp:nvSpPr>
        <dsp:cNvPr id="0" name=""/>
        <dsp:cNvSpPr/>
      </dsp:nvSpPr>
      <dsp:spPr>
        <a:xfrm>
          <a:off x="7885729" y="3183048"/>
          <a:ext cx="707344" cy="707344"/>
        </a:xfrm>
        <a:prstGeom prst="ellipse">
          <a:avLst/>
        </a:prstGeom>
        <a:solidFill>
          <a:schemeClr val="accent1">
            <a:shade val="50000"/>
            <a:hueOff val="23484"/>
            <a:satOff val="-16722"/>
            <a:lumOff val="199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D93D73-1081-4022-804A-AAEA538708F7}">
      <dsp:nvSpPr>
        <dsp:cNvPr id="0" name=""/>
        <dsp:cNvSpPr/>
      </dsp:nvSpPr>
      <dsp:spPr>
        <a:xfrm>
          <a:off x="0" y="26273"/>
          <a:ext cx="9601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MX" sz="1800" kern="1200" dirty="0"/>
            <a:t>¿Cómo se presenta?</a:t>
          </a:r>
        </a:p>
      </dsp:txBody>
      <dsp:txXfrm>
        <a:off x="21075" y="47348"/>
        <a:ext cx="9559050" cy="389580"/>
      </dsp:txXfrm>
    </dsp:sp>
    <dsp:sp modelId="{347BFFFB-D81A-4386-9832-54BDA363F13E}">
      <dsp:nvSpPr>
        <dsp:cNvPr id="0" name=""/>
        <dsp:cNvSpPr/>
      </dsp:nvSpPr>
      <dsp:spPr>
        <a:xfrm>
          <a:off x="0" y="458003"/>
          <a:ext cx="96012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s-MX" sz="1400" kern="1200" dirty="0"/>
            <a:t>Por escrito.</a:t>
          </a:r>
        </a:p>
      </dsp:txBody>
      <dsp:txXfrm>
        <a:off x="0" y="458003"/>
        <a:ext cx="9601200" cy="298080"/>
      </dsp:txXfrm>
    </dsp:sp>
    <dsp:sp modelId="{77AD7621-BD13-469E-8CFA-F76893675870}">
      <dsp:nvSpPr>
        <dsp:cNvPr id="0" name=""/>
        <dsp:cNvSpPr/>
      </dsp:nvSpPr>
      <dsp:spPr>
        <a:xfrm>
          <a:off x="0" y="756084"/>
          <a:ext cx="9601200" cy="4317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s-MX" sz="1800" kern="1200" dirty="0"/>
            <a:t>¿Ante quien se presenta?</a:t>
          </a:r>
        </a:p>
      </dsp:txBody>
      <dsp:txXfrm>
        <a:off x="21075" y="777159"/>
        <a:ext cx="9559050" cy="389580"/>
      </dsp:txXfrm>
    </dsp:sp>
    <dsp:sp modelId="{071D400F-EADA-4389-85DA-F00129BA7719}">
      <dsp:nvSpPr>
        <dsp:cNvPr id="0" name=""/>
        <dsp:cNvSpPr/>
      </dsp:nvSpPr>
      <dsp:spPr>
        <a:xfrm>
          <a:off x="0" y="1187814"/>
          <a:ext cx="96012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38"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s-MX" sz="1400" kern="1200" dirty="0"/>
            <a:t>Ante la autoridad que emitió el acto reclamado.</a:t>
          </a:r>
        </a:p>
      </dsp:txBody>
      <dsp:txXfrm>
        <a:off x="0" y="1187814"/>
        <a:ext cx="9601200" cy="2980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4D6FB9-EFA9-4874-BD07-A8D75F8EE40F}">
      <dsp:nvSpPr>
        <dsp:cNvPr id="0" name=""/>
        <dsp:cNvSpPr/>
      </dsp:nvSpPr>
      <dsp:spPr>
        <a:xfrm>
          <a:off x="52" y="196787"/>
          <a:ext cx="4979943"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kern="1200" dirty="0"/>
            <a:t>Esenciales</a:t>
          </a:r>
        </a:p>
      </dsp:txBody>
      <dsp:txXfrm>
        <a:off x="52" y="196787"/>
        <a:ext cx="4979943" cy="460800"/>
      </dsp:txXfrm>
    </dsp:sp>
    <dsp:sp modelId="{FA946372-DEAB-45BF-B4BA-D0594A684A50}">
      <dsp:nvSpPr>
        <dsp:cNvPr id="0" name=""/>
        <dsp:cNvSpPr/>
      </dsp:nvSpPr>
      <dsp:spPr>
        <a:xfrm>
          <a:off x="52" y="657588"/>
          <a:ext cx="4979943"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s-MX" sz="1600" kern="1200" dirty="0"/>
            <a:t>Nombre y firma de la parte actora o huella digital.</a:t>
          </a:r>
        </a:p>
        <a:p>
          <a:pPr marL="171450" lvl="1" indent="-171450" algn="just" defTabSz="711200">
            <a:lnSpc>
              <a:spcPct val="90000"/>
            </a:lnSpc>
            <a:spcBef>
              <a:spcPct val="0"/>
            </a:spcBef>
            <a:spcAft>
              <a:spcPct val="15000"/>
            </a:spcAft>
            <a:buChar char="••"/>
          </a:pPr>
          <a:r>
            <a:rPr lang="es-MX" sz="1600" kern="1200" dirty="0"/>
            <a:t>De ser representante legítimo, nombre y firma de quien promueve.</a:t>
          </a:r>
        </a:p>
        <a:p>
          <a:pPr marL="171450" lvl="1" indent="-171450" algn="just" defTabSz="711200">
            <a:lnSpc>
              <a:spcPct val="90000"/>
            </a:lnSpc>
            <a:spcBef>
              <a:spcPct val="0"/>
            </a:spcBef>
            <a:spcAft>
              <a:spcPct val="15000"/>
            </a:spcAft>
            <a:buChar char="••"/>
          </a:pPr>
          <a:r>
            <a:rPr lang="es-MX" sz="1600" kern="1200" dirty="0"/>
            <a:t>Hechos, agravios y preceptos vulnerados.</a:t>
          </a:r>
        </a:p>
        <a:p>
          <a:pPr marL="171450" lvl="1" indent="-171450" algn="just" defTabSz="711200">
            <a:lnSpc>
              <a:spcPct val="90000"/>
            </a:lnSpc>
            <a:spcBef>
              <a:spcPct val="0"/>
            </a:spcBef>
            <a:spcAft>
              <a:spcPct val="15000"/>
            </a:spcAft>
            <a:buChar char="••"/>
          </a:pPr>
          <a:r>
            <a:rPr lang="es-MX" sz="1600" kern="1200" dirty="0"/>
            <a:t>Pruebas (señalar de aquellas que se solicitaron en tiempo y no le fueron entregadas, debiendo acreditar que las pidió oportunamente), o en su caso podrán aportar pruebas supervenientes, hasta antes de que el expediente se ponga en estado de resolución (ya competencia del TEEQ o TEPJF determinará esta situación).</a:t>
          </a:r>
        </a:p>
      </dsp:txBody>
      <dsp:txXfrm>
        <a:off x="52" y="657588"/>
        <a:ext cx="4979943" cy="3250080"/>
      </dsp:txXfrm>
    </dsp:sp>
    <dsp:sp modelId="{EDA00C60-7BFB-4E3F-992B-5BC8F5BB4FAB}">
      <dsp:nvSpPr>
        <dsp:cNvPr id="0" name=""/>
        <dsp:cNvSpPr/>
      </dsp:nvSpPr>
      <dsp:spPr>
        <a:xfrm>
          <a:off x="5677188" y="196787"/>
          <a:ext cx="4979943"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kern="1200" dirty="0"/>
            <a:t>Subsanables</a:t>
          </a:r>
        </a:p>
      </dsp:txBody>
      <dsp:txXfrm>
        <a:off x="5677188" y="196787"/>
        <a:ext cx="4979943" cy="460800"/>
      </dsp:txXfrm>
    </dsp:sp>
    <dsp:sp modelId="{C2512AD6-E9D3-4CBA-A6B3-8EE72B96C129}">
      <dsp:nvSpPr>
        <dsp:cNvPr id="0" name=""/>
        <dsp:cNvSpPr/>
      </dsp:nvSpPr>
      <dsp:spPr>
        <a:xfrm>
          <a:off x="5677188" y="657588"/>
          <a:ext cx="4979943"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just" defTabSz="711200">
            <a:lnSpc>
              <a:spcPct val="90000"/>
            </a:lnSpc>
            <a:spcBef>
              <a:spcPct val="0"/>
            </a:spcBef>
            <a:spcAft>
              <a:spcPct val="15000"/>
            </a:spcAft>
            <a:buChar char="••"/>
          </a:pPr>
          <a:r>
            <a:rPr lang="es-MX" sz="1600" kern="1200" dirty="0"/>
            <a:t>Nombre y domicilio de las personas terceras interesadas , así como copias de traslado para ellas o ellos. </a:t>
          </a:r>
        </a:p>
        <a:p>
          <a:pPr marL="171450" lvl="1" indent="-171450" algn="just" defTabSz="711200">
            <a:lnSpc>
              <a:spcPct val="90000"/>
            </a:lnSpc>
            <a:spcBef>
              <a:spcPct val="0"/>
            </a:spcBef>
            <a:spcAft>
              <a:spcPct val="15000"/>
            </a:spcAft>
            <a:buChar char="••"/>
          </a:pPr>
          <a:r>
            <a:rPr lang="es-MX" sz="1600" kern="1200" dirty="0"/>
            <a:t>Domicilio para oír y recibir notificaciones dentro la ciudad de residencia de la autoridad que resuelve.</a:t>
          </a:r>
        </a:p>
        <a:p>
          <a:pPr marL="171450" lvl="1" indent="-171450" algn="just" defTabSz="711200">
            <a:lnSpc>
              <a:spcPct val="90000"/>
            </a:lnSpc>
            <a:spcBef>
              <a:spcPct val="0"/>
            </a:spcBef>
            <a:spcAft>
              <a:spcPct val="15000"/>
            </a:spcAft>
            <a:buChar char="••"/>
          </a:pPr>
          <a:r>
            <a:rPr lang="es-MX" sz="1600" kern="1200" dirty="0"/>
            <a:t>Personería de quien promueve, a través de documento idóneo, salvo representaciones políticas acreditadas.</a:t>
          </a:r>
        </a:p>
        <a:p>
          <a:pPr marL="171450" lvl="1" indent="-171450" algn="just" defTabSz="711200">
            <a:lnSpc>
              <a:spcPct val="90000"/>
            </a:lnSpc>
            <a:spcBef>
              <a:spcPct val="0"/>
            </a:spcBef>
            <a:spcAft>
              <a:spcPct val="15000"/>
            </a:spcAft>
            <a:buChar char="••"/>
          </a:pPr>
          <a:r>
            <a:rPr lang="es-MX" sz="1600" kern="1200" dirty="0"/>
            <a:t>Acto reclamado y autoridad responsable.</a:t>
          </a:r>
        </a:p>
        <a:p>
          <a:pPr marL="171450" lvl="1" indent="-171450" algn="just" defTabSz="711200">
            <a:lnSpc>
              <a:spcPct val="90000"/>
            </a:lnSpc>
            <a:spcBef>
              <a:spcPct val="0"/>
            </a:spcBef>
            <a:spcAft>
              <a:spcPct val="15000"/>
            </a:spcAft>
            <a:buChar char="••"/>
          </a:pPr>
          <a:r>
            <a:rPr lang="es-MX" sz="1600" kern="1200" dirty="0"/>
            <a:t>Fecha de notificación o cuando se tuvo conocimiento del acto reclamado.</a:t>
          </a:r>
        </a:p>
      </dsp:txBody>
      <dsp:txXfrm>
        <a:off x="5677188" y="657588"/>
        <a:ext cx="4979943" cy="325008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D42238-9444-45BA-9FE2-6F3564934D90}">
      <dsp:nvSpPr>
        <dsp:cNvPr id="0" name=""/>
        <dsp:cNvSpPr/>
      </dsp:nvSpPr>
      <dsp:spPr>
        <a:xfrm>
          <a:off x="0" y="3383216"/>
          <a:ext cx="10225136"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A148DB-0BA9-449C-AE3E-546479D86C34}">
      <dsp:nvSpPr>
        <dsp:cNvPr id="0" name=""/>
        <dsp:cNvSpPr/>
      </dsp:nvSpPr>
      <dsp:spPr>
        <a:xfrm>
          <a:off x="0" y="1178259"/>
          <a:ext cx="10225136"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F516C2-9718-4280-8C0A-0076EB82E3DF}">
      <dsp:nvSpPr>
        <dsp:cNvPr id="0" name=""/>
        <dsp:cNvSpPr/>
      </dsp:nvSpPr>
      <dsp:spPr>
        <a:xfrm>
          <a:off x="2658535" y="2059"/>
          <a:ext cx="7566600" cy="11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5" tIns="66675" rIns="66675" bIns="66675" numCol="1" spcCol="1270" anchor="b" anchorCtr="0">
          <a:noAutofit/>
        </a:bodyPr>
        <a:lstStyle/>
        <a:p>
          <a:pPr lvl="0" algn="l" defTabSz="1555750">
            <a:lnSpc>
              <a:spcPct val="90000"/>
            </a:lnSpc>
            <a:spcBef>
              <a:spcPct val="0"/>
            </a:spcBef>
            <a:spcAft>
              <a:spcPct val="35000"/>
            </a:spcAft>
          </a:pPr>
          <a:r>
            <a:rPr lang="es-MX" sz="3500" kern="1200" dirty="0"/>
            <a:t>Si está de acuerdo o no con la publicación de datos personales</a:t>
          </a:r>
        </a:p>
      </dsp:txBody>
      <dsp:txXfrm>
        <a:off x="2658535" y="2059"/>
        <a:ext cx="7566600" cy="1176200"/>
      </dsp:txXfrm>
    </dsp:sp>
    <dsp:sp modelId="{E7D939C8-99DD-45DC-904E-42CE99E03133}">
      <dsp:nvSpPr>
        <dsp:cNvPr id="0" name=""/>
        <dsp:cNvSpPr/>
      </dsp:nvSpPr>
      <dsp:spPr>
        <a:xfrm>
          <a:off x="0" y="2059"/>
          <a:ext cx="2658535" cy="1176200"/>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s-MX" sz="3500" kern="1200" dirty="0"/>
            <a:t>Datos personales</a:t>
          </a:r>
        </a:p>
      </dsp:txBody>
      <dsp:txXfrm>
        <a:off x="57428" y="59487"/>
        <a:ext cx="2543679" cy="1118772"/>
      </dsp:txXfrm>
    </dsp:sp>
    <dsp:sp modelId="{A8A555F8-3C8B-4499-BDC9-78598DD5964C}">
      <dsp:nvSpPr>
        <dsp:cNvPr id="0" name=""/>
        <dsp:cNvSpPr/>
      </dsp:nvSpPr>
      <dsp:spPr>
        <a:xfrm>
          <a:off x="0" y="1178259"/>
          <a:ext cx="10225136" cy="9699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l" defTabSz="933450">
            <a:lnSpc>
              <a:spcPct val="90000"/>
            </a:lnSpc>
            <a:spcBef>
              <a:spcPct val="0"/>
            </a:spcBef>
            <a:spcAft>
              <a:spcPct val="15000"/>
            </a:spcAft>
            <a:buChar char="••"/>
          </a:pPr>
          <a:r>
            <a:rPr lang="es-MX" sz="2100" kern="1200" dirty="0"/>
            <a:t>Entendiéndose que si es omiso se tendrá por no autorizada su publicación.</a:t>
          </a:r>
        </a:p>
      </dsp:txBody>
      <dsp:txXfrm>
        <a:off x="0" y="1178259"/>
        <a:ext cx="10225136" cy="969946"/>
      </dsp:txXfrm>
    </dsp:sp>
    <dsp:sp modelId="{FD8CB81B-9222-4E52-A073-DC85A4F4E454}">
      <dsp:nvSpPr>
        <dsp:cNvPr id="0" name=""/>
        <dsp:cNvSpPr/>
      </dsp:nvSpPr>
      <dsp:spPr>
        <a:xfrm>
          <a:off x="2658535" y="2207016"/>
          <a:ext cx="7566600" cy="11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5" tIns="66675" rIns="66675" bIns="66675" numCol="1" spcCol="1270" anchor="b" anchorCtr="0">
          <a:noAutofit/>
        </a:bodyPr>
        <a:lstStyle/>
        <a:p>
          <a:pPr lvl="0" algn="l" defTabSz="1555750">
            <a:lnSpc>
              <a:spcPct val="90000"/>
            </a:lnSpc>
            <a:spcBef>
              <a:spcPct val="0"/>
            </a:spcBef>
            <a:spcAft>
              <a:spcPct val="35000"/>
            </a:spcAft>
          </a:pPr>
          <a:r>
            <a:rPr lang="es-MX" sz="3500" kern="1200" dirty="0"/>
            <a:t>Abstenerse de que escritos sean notoriamente frívolos</a:t>
          </a:r>
        </a:p>
      </dsp:txBody>
      <dsp:txXfrm>
        <a:off x="2658535" y="2207016"/>
        <a:ext cx="7566600" cy="1176200"/>
      </dsp:txXfrm>
    </dsp:sp>
    <dsp:sp modelId="{71EACFC6-F9A8-47A1-A003-8A3062CF635E}">
      <dsp:nvSpPr>
        <dsp:cNvPr id="0" name=""/>
        <dsp:cNvSpPr/>
      </dsp:nvSpPr>
      <dsp:spPr>
        <a:xfrm>
          <a:off x="0" y="2207016"/>
          <a:ext cx="2658535" cy="1176200"/>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66675" bIns="66675" numCol="1" spcCol="1270" anchor="ctr" anchorCtr="0">
          <a:noAutofit/>
        </a:bodyPr>
        <a:lstStyle/>
        <a:p>
          <a:pPr lvl="0" algn="ctr" defTabSz="1555750">
            <a:lnSpc>
              <a:spcPct val="90000"/>
            </a:lnSpc>
            <a:spcBef>
              <a:spcPct val="0"/>
            </a:spcBef>
            <a:spcAft>
              <a:spcPct val="35000"/>
            </a:spcAft>
          </a:pPr>
          <a:r>
            <a:rPr lang="es-MX" sz="3500" kern="1200" dirty="0"/>
            <a:t>Frivolidad</a:t>
          </a:r>
        </a:p>
      </dsp:txBody>
      <dsp:txXfrm>
        <a:off x="57428" y="2264444"/>
        <a:ext cx="2543679" cy="1118772"/>
      </dsp:txXfrm>
    </dsp:sp>
    <dsp:sp modelId="{5702236C-0A66-4270-926C-24AE91B4C377}">
      <dsp:nvSpPr>
        <dsp:cNvPr id="0" name=""/>
        <dsp:cNvSpPr/>
      </dsp:nvSpPr>
      <dsp:spPr>
        <a:xfrm>
          <a:off x="0" y="3383216"/>
          <a:ext cx="10225136" cy="1511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marL="228600" lvl="1" indent="-228600" algn="just" defTabSz="933450">
            <a:lnSpc>
              <a:spcPct val="90000"/>
            </a:lnSpc>
            <a:spcBef>
              <a:spcPct val="0"/>
            </a:spcBef>
            <a:spcAft>
              <a:spcPct val="15000"/>
            </a:spcAft>
            <a:buChar char="••"/>
          </a:pPr>
          <a:r>
            <a:rPr lang="es-MX" sz="2100" kern="1200" dirty="0"/>
            <a:t>No se alcancen jurídicamente, por se notorio y evidente que no se encuentran al amparo del derecho.</a:t>
          </a:r>
        </a:p>
        <a:p>
          <a:pPr marL="228600" lvl="1" indent="-228600" algn="just" defTabSz="933450">
            <a:lnSpc>
              <a:spcPct val="90000"/>
            </a:lnSpc>
            <a:spcBef>
              <a:spcPct val="0"/>
            </a:spcBef>
            <a:spcAft>
              <a:spcPct val="15000"/>
            </a:spcAft>
            <a:buChar char="••"/>
          </a:pPr>
          <a:r>
            <a:rPr lang="es-MX" sz="2100" kern="1200" dirty="0"/>
            <a:t>Cuando no existan hechos que sirvan para actualizar el supuesto jurídico.</a:t>
          </a:r>
        </a:p>
        <a:p>
          <a:pPr marL="228600" lvl="1" indent="-228600" algn="just" defTabSz="933450">
            <a:lnSpc>
              <a:spcPct val="90000"/>
            </a:lnSpc>
            <a:spcBef>
              <a:spcPct val="0"/>
            </a:spcBef>
            <a:spcAft>
              <a:spcPct val="15000"/>
            </a:spcAft>
            <a:buChar char="••"/>
          </a:pPr>
          <a:r>
            <a:rPr lang="es-MX" sz="2100" kern="1200" dirty="0"/>
            <a:t>Jurisprudencia 33/2002 de la Salas Superior del TEPJF.</a:t>
          </a:r>
        </a:p>
      </dsp:txBody>
      <dsp:txXfrm>
        <a:off x="0" y="3383216"/>
        <a:ext cx="10225136" cy="15112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04D60-A705-4589-B92F-1FF70C16CED6}">
      <dsp:nvSpPr>
        <dsp:cNvPr id="0" name=""/>
        <dsp:cNvSpPr/>
      </dsp:nvSpPr>
      <dsp:spPr>
        <a:xfrm>
          <a:off x="72005" y="1008112"/>
          <a:ext cx="4936485" cy="29618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a:t>La falta de un requisito prevenible debe subsanarse en un plazo de 24 horas, de no hacerlo, se tendrá por no interpuesto el medio de impugnación</a:t>
          </a:r>
        </a:p>
      </dsp:txBody>
      <dsp:txXfrm>
        <a:off x="72005" y="1008112"/>
        <a:ext cx="4936485" cy="2961891"/>
      </dsp:txXfrm>
    </dsp:sp>
    <dsp:sp modelId="{00DE7FE6-793E-4F4F-92B2-B0920478533A}">
      <dsp:nvSpPr>
        <dsp:cNvPr id="0" name=""/>
        <dsp:cNvSpPr/>
      </dsp:nvSpPr>
      <dsp:spPr>
        <a:xfrm>
          <a:off x="5256598" y="1008112"/>
          <a:ext cx="4936485" cy="29618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a:t>Cuando el acto reclamado verse exclusivamente sobre puntos de derecho, no es indispensable ofrecer pruebas.</a:t>
          </a:r>
        </a:p>
      </dsp:txBody>
      <dsp:txXfrm>
        <a:off x="5256598" y="1008112"/>
        <a:ext cx="4936485" cy="296189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85447-8F82-4F82-9124-126415293003}">
      <dsp:nvSpPr>
        <dsp:cNvPr id="0" name=""/>
        <dsp:cNvSpPr/>
      </dsp:nvSpPr>
      <dsp:spPr>
        <a:xfrm>
          <a:off x="0" y="100944"/>
          <a:ext cx="10657183"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Desechamiento</a:t>
          </a:r>
        </a:p>
      </dsp:txBody>
      <dsp:txXfrm>
        <a:off x="24588" y="125532"/>
        <a:ext cx="10608007" cy="454509"/>
      </dsp:txXfrm>
    </dsp:sp>
    <dsp:sp modelId="{54E0AABF-9C42-407D-B22A-F22509575B14}">
      <dsp:nvSpPr>
        <dsp:cNvPr id="0" name=""/>
        <dsp:cNvSpPr/>
      </dsp:nvSpPr>
      <dsp:spPr>
        <a:xfrm>
          <a:off x="0" y="604629"/>
          <a:ext cx="10657183" cy="1108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36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MX" sz="1600" kern="1200" dirty="0"/>
            <a:t>Falta de nombre, firma autógrafa o no acreditar personalidad.</a:t>
          </a:r>
        </a:p>
        <a:p>
          <a:pPr marL="171450" lvl="1" indent="-171450" algn="l" defTabSz="711200">
            <a:lnSpc>
              <a:spcPct val="90000"/>
            </a:lnSpc>
            <a:spcBef>
              <a:spcPct val="0"/>
            </a:spcBef>
            <a:spcAft>
              <a:spcPct val="20000"/>
            </a:spcAft>
            <a:buChar char="••"/>
          </a:pPr>
          <a:r>
            <a:rPr lang="es-MX" sz="1600" kern="1200" dirty="0"/>
            <a:t>Frivolidad de la demanda.</a:t>
          </a:r>
        </a:p>
        <a:p>
          <a:pPr marL="171450" lvl="1" indent="-171450" algn="l" defTabSz="711200">
            <a:lnSpc>
              <a:spcPct val="90000"/>
            </a:lnSpc>
            <a:spcBef>
              <a:spcPct val="0"/>
            </a:spcBef>
            <a:spcAft>
              <a:spcPct val="20000"/>
            </a:spcAft>
            <a:buChar char="••"/>
          </a:pPr>
          <a:r>
            <a:rPr lang="es-MX" sz="1600" kern="1200" dirty="0"/>
            <a:t>Se actualice alguna causal de improcedencia</a:t>
          </a:r>
        </a:p>
        <a:p>
          <a:pPr marL="171450" lvl="1" indent="-171450" algn="l" defTabSz="711200">
            <a:lnSpc>
              <a:spcPct val="90000"/>
            </a:lnSpc>
            <a:spcBef>
              <a:spcPct val="0"/>
            </a:spcBef>
            <a:spcAft>
              <a:spcPct val="20000"/>
            </a:spcAft>
            <a:buChar char="••"/>
          </a:pPr>
          <a:endParaRPr lang="es-MX" sz="1600" kern="1200" dirty="0"/>
        </a:p>
      </dsp:txBody>
      <dsp:txXfrm>
        <a:off x="0" y="604629"/>
        <a:ext cx="10657183" cy="1108485"/>
      </dsp:txXfrm>
    </dsp:sp>
    <dsp:sp modelId="{F8126321-6ECF-4D76-AB52-13D254AB170E}">
      <dsp:nvSpPr>
        <dsp:cNvPr id="0" name=""/>
        <dsp:cNvSpPr/>
      </dsp:nvSpPr>
      <dsp:spPr>
        <a:xfrm>
          <a:off x="0" y="1713114"/>
          <a:ext cx="10657183" cy="5036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Improcedencia</a:t>
          </a:r>
        </a:p>
      </dsp:txBody>
      <dsp:txXfrm>
        <a:off x="24588" y="1737702"/>
        <a:ext cx="10608007" cy="454509"/>
      </dsp:txXfrm>
    </dsp:sp>
    <dsp:sp modelId="{4D670AD2-0FF4-4E9D-8AF7-C334A4F9BD39}">
      <dsp:nvSpPr>
        <dsp:cNvPr id="0" name=""/>
        <dsp:cNvSpPr/>
      </dsp:nvSpPr>
      <dsp:spPr>
        <a:xfrm>
          <a:off x="0" y="2216799"/>
          <a:ext cx="10657183" cy="2695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36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s-ES" sz="1600" kern="1200" dirty="0"/>
            <a:t>Falta de legitimación</a:t>
          </a:r>
          <a:endParaRPr lang="es-MX" sz="1600" kern="1200" dirty="0"/>
        </a:p>
        <a:p>
          <a:pPr marL="171450" lvl="1" indent="-171450" algn="l" defTabSz="711200">
            <a:lnSpc>
              <a:spcPct val="90000"/>
            </a:lnSpc>
            <a:spcBef>
              <a:spcPct val="0"/>
            </a:spcBef>
            <a:spcAft>
              <a:spcPct val="20000"/>
            </a:spcAft>
            <a:buChar char="••"/>
          </a:pPr>
          <a:r>
            <a:rPr lang="es-ES" sz="1600" kern="1200" dirty="0"/>
            <a:t>El acto impugnado no afecta el interés jurídico o legítimo de la actora.</a:t>
          </a:r>
          <a:endParaRPr lang="es-MX" sz="1600" kern="1200" dirty="0"/>
        </a:p>
        <a:p>
          <a:pPr marL="171450" lvl="1" indent="-171450" algn="l" defTabSz="711200">
            <a:lnSpc>
              <a:spcPct val="90000"/>
            </a:lnSpc>
            <a:spcBef>
              <a:spcPct val="0"/>
            </a:spcBef>
            <a:spcAft>
              <a:spcPct val="20000"/>
            </a:spcAft>
            <a:buChar char="••"/>
          </a:pPr>
          <a:r>
            <a:rPr lang="es-ES" sz="1600" kern="1200" dirty="0"/>
            <a:t>Actos consumados de forma irreparable.</a:t>
          </a:r>
          <a:endParaRPr lang="es-MX" sz="1600" kern="1200" dirty="0"/>
        </a:p>
        <a:p>
          <a:pPr marL="171450" lvl="1" indent="-171450" algn="l" defTabSz="711200">
            <a:lnSpc>
              <a:spcPct val="90000"/>
            </a:lnSpc>
            <a:spcBef>
              <a:spcPct val="0"/>
            </a:spcBef>
            <a:spcAft>
              <a:spcPct val="20000"/>
            </a:spcAft>
            <a:buChar char="••"/>
          </a:pPr>
          <a:r>
            <a:rPr lang="es-ES" sz="1600" kern="1200" dirty="0"/>
            <a:t>Actos consentidos tácita o expresamente.</a:t>
          </a:r>
          <a:endParaRPr lang="es-MX" sz="1600" kern="1200" dirty="0"/>
        </a:p>
        <a:p>
          <a:pPr marL="171450" lvl="1" indent="-171450" algn="l" defTabSz="711200">
            <a:lnSpc>
              <a:spcPct val="90000"/>
            </a:lnSpc>
            <a:spcBef>
              <a:spcPct val="0"/>
            </a:spcBef>
            <a:spcAft>
              <a:spcPct val="20000"/>
            </a:spcAft>
            <a:buChar char="••"/>
          </a:pPr>
          <a:r>
            <a:rPr lang="es-ES" sz="1600" kern="1200" dirty="0"/>
            <a:t>Presentación extemporánea.</a:t>
          </a:r>
          <a:endParaRPr lang="es-MX" sz="1600" kern="1200" dirty="0"/>
        </a:p>
        <a:p>
          <a:pPr marL="171450" lvl="1" indent="-171450" algn="l" defTabSz="711200">
            <a:lnSpc>
              <a:spcPct val="90000"/>
            </a:lnSpc>
            <a:spcBef>
              <a:spcPct val="0"/>
            </a:spcBef>
            <a:spcAft>
              <a:spcPct val="20000"/>
            </a:spcAft>
            <a:buChar char="••"/>
          </a:pPr>
          <a:r>
            <a:rPr lang="es-ES" sz="1600" kern="1200" dirty="0"/>
            <a:t>Impugnar mas de una elección con un solo escrito.</a:t>
          </a:r>
          <a:endParaRPr lang="es-MX" sz="1600" kern="1200" dirty="0"/>
        </a:p>
        <a:p>
          <a:pPr marL="171450" lvl="1" indent="-171450" algn="just" defTabSz="711200">
            <a:lnSpc>
              <a:spcPct val="90000"/>
            </a:lnSpc>
            <a:spcBef>
              <a:spcPct val="0"/>
            </a:spcBef>
            <a:spcAft>
              <a:spcPct val="20000"/>
            </a:spcAft>
            <a:buChar char="••"/>
          </a:pPr>
          <a:r>
            <a:rPr lang="es-ES" sz="1600" kern="1200" dirty="0"/>
            <a:t>Inexistencia de hechos o agravios, o imposibilidad de deducir agravios de los hechos.</a:t>
          </a:r>
          <a:endParaRPr lang="es-MX" sz="1600" kern="1200" dirty="0"/>
        </a:p>
        <a:p>
          <a:pPr marL="171450" lvl="1" indent="-171450" algn="l" defTabSz="711200">
            <a:lnSpc>
              <a:spcPct val="90000"/>
            </a:lnSpc>
            <a:spcBef>
              <a:spcPct val="0"/>
            </a:spcBef>
            <a:spcAft>
              <a:spcPct val="20000"/>
            </a:spcAft>
            <a:buChar char="••"/>
          </a:pPr>
          <a:r>
            <a:rPr lang="es-ES" sz="1600" kern="1200" dirty="0"/>
            <a:t>Incumplir principio de definitividad.</a:t>
          </a:r>
          <a:endParaRPr lang="es-MX" sz="1600" kern="1200" dirty="0"/>
        </a:p>
        <a:p>
          <a:pPr marL="171450" lvl="1" indent="-171450" algn="just" defTabSz="711200">
            <a:lnSpc>
              <a:spcPct val="90000"/>
            </a:lnSpc>
            <a:spcBef>
              <a:spcPct val="0"/>
            </a:spcBef>
            <a:spcAft>
              <a:spcPct val="20000"/>
            </a:spcAft>
            <a:buChar char="••"/>
          </a:pPr>
          <a:r>
            <a:rPr lang="es-ES" sz="1600" kern="1200" dirty="0"/>
            <a:t>Impugnación de actos consecuencia de otros previos que no fueron reclamados y que no se combatieron por vicios propios, sino que su ilegalidad se hace depender de los que acontecieron.</a:t>
          </a:r>
          <a:endParaRPr lang="es-MX" sz="1600" kern="1200" dirty="0"/>
        </a:p>
      </dsp:txBody>
      <dsp:txXfrm>
        <a:off x="0" y="2216799"/>
        <a:ext cx="10657183" cy="269514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E85447-8F82-4F82-9124-126415293003}">
      <dsp:nvSpPr>
        <dsp:cNvPr id="0" name=""/>
        <dsp:cNvSpPr/>
      </dsp:nvSpPr>
      <dsp:spPr>
        <a:xfrm>
          <a:off x="0" y="218095"/>
          <a:ext cx="10657183" cy="17128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MX" sz="2400" kern="1200" dirty="0"/>
            <a:t>Sobreseimiento. </a:t>
          </a:r>
          <a:r>
            <a:rPr lang="es-ES" sz="2400" kern="1200" dirty="0"/>
            <a:t>Resolución que pone fin a un juicio sin realizar un estudio de fondo porque sobrevino una causal de improcedencia, el medio quede sin materia o se presente algún factor que impida el dictado de la sentencia respectiva.</a:t>
          </a:r>
          <a:r>
            <a:rPr lang="es-MX" sz="2400" kern="1200" dirty="0"/>
            <a:t> </a:t>
          </a:r>
        </a:p>
      </dsp:txBody>
      <dsp:txXfrm>
        <a:off x="83616" y="301711"/>
        <a:ext cx="10489951" cy="1545648"/>
      </dsp:txXfrm>
    </dsp:sp>
    <dsp:sp modelId="{54E0AABF-9C42-407D-B22A-F22509575B14}">
      <dsp:nvSpPr>
        <dsp:cNvPr id="0" name=""/>
        <dsp:cNvSpPr/>
      </dsp:nvSpPr>
      <dsp:spPr>
        <a:xfrm>
          <a:off x="0" y="1930975"/>
          <a:ext cx="10657183" cy="3179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8366" tIns="30480" rIns="170688" bIns="30480" numCol="1" spcCol="1270" anchor="t" anchorCtr="0">
          <a:noAutofit/>
        </a:bodyPr>
        <a:lstStyle/>
        <a:p>
          <a:pPr marL="171450" lvl="1" indent="-171450" algn="just" defTabSz="844550">
            <a:lnSpc>
              <a:spcPct val="90000"/>
            </a:lnSpc>
            <a:spcBef>
              <a:spcPct val="0"/>
            </a:spcBef>
            <a:spcAft>
              <a:spcPct val="20000"/>
            </a:spcAft>
            <a:buChar char="••"/>
          </a:pPr>
          <a:r>
            <a:rPr lang="es-ES" sz="1900" kern="1200" dirty="0">
              <a:solidFill>
                <a:schemeClr val="tx1"/>
              </a:solidFill>
            </a:rPr>
            <a:t>Desistimiento ratificado previo al dictado de la sentencia y que el medio de impugnación no se relacione con derechos colectivos o intereses difusos.</a:t>
          </a:r>
          <a:endParaRPr lang="es-MX" sz="1900" kern="1200" dirty="0">
            <a:solidFill>
              <a:schemeClr val="tx1"/>
            </a:solidFill>
          </a:endParaRPr>
        </a:p>
        <a:p>
          <a:pPr marL="171450" lvl="1" indent="-171450" algn="just" defTabSz="844550">
            <a:lnSpc>
              <a:spcPct val="90000"/>
            </a:lnSpc>
            <a:spcBef>
              <a:spcPct val="0"/>
            </a:spcBef>
            <a:spcAft>
              <a:spcPct val="20000"/>
            </a:spcAft>
            <a:buChar char="••"/>
          </a:pPr>
          <a:endParaRPr lang="es-MX" sz="1900" kern="1200" dirty="0">
            <a:solidFill>
              <a:schemeClr val="tx1"/>
            </a:solidFill>
          </a:endParaRPr>
        </a:p>
        <a:p>
          <a:pPr marL="171450" lvl="1" indent="-171450" algn="just" defTabSz="844550">
            <a:lnSpc>
              <a:spcPct val="90000"/>
            </a:lnSpc>
            <a:spcBef>
              <a:spcPct val="0"/>
            </a:spcBef>
            <a:spcAft>
              <a:spcPct val="20000"/>
            </a:spcAft>
            <a:buChar char="••"/>
          </a:pPr>
          <a:r>
            <a:rPr lang="es-ES" sz="1900" kern="1200" dirty="0">
              <a:solidFill>
                <a:schemeClr val="tx1"/>
              </a:solidFill>
            </a:rPr>
            <a:t>Modificación o revocación del acto reclamado por parte de la autoridad responsable que deje sin materia la impugnación.</a:t>
          </a:r>
        </a:p>
        <a:p>
          <a:pPr marL="171450" lvl="1" indent="-171450" algn="just" defTabSz="844550">
            <a:lnSpc>
              <a:spcPct val="90000"/>
            </a:lnSpc>
            <a:spcBef>
              <a:spcPct val="0"/>
            </a:spcBef>
            <a:spcAft>
              <a:spcPct val="20000"/>
            </a:spcAft>
            <a:buChar char="••"/>
          </a:pPr>
          <a:endParaRPr lang="es-MX" sz="1900" kern="1200" dirty="0">
            <a:solidFill>
              <a:schemeClr val="tx1"/>
            </a:solidFill>
          </a:endParaRPr>
        </a:p>
        <a:p>
          <a:pPr marL="171450" lvl="1" indent="-171450" algn="just" defTabSz="844550">
            <a:lnSpc>
              <a:spcPct val="90000"/>
            </a:lnSpc>
            <a:spcBef>
              <a:spcPct val="0"/>
            </a:spcBef>
            <a:spcAft>
              <a:spcPct val="20000"/>
            </a:spcAft>
            <a:buChar char="••"/>
          </a:pPr>
          <a:r>
            <a:rPr lang="es-ES" sz="1900" kern="1200" dirty="0">
              <a:solidFill>
                <a:schemeClr val="tx1"/>
              </a:solidFill>
            </a:rPr>
            <a:t>Sobrevenga una causa de improcedencia una vez admitido el juicio.</a:t>
          </a:r>
          <a:endParaRPr lang="es-MX" sz="1900" kern="1200" dirty="0">
            <a:solidFill>
              <a:schemeClr val="tx1"/>
            </a:solidFill>
          </a:endParaRPr>
        </a:p>
        <a:p>
          <a:pPr marL="171450" lvl="1" indent="-171450" algn="just" defTabSz="844550">
            <a:lnSpc>
              <a:spcPct val="90000"/>
            </a:lnSpc>
            <a:spcBef>
              <a:spcPct val="0"/>
            </a:spcBef>
            <a:spcAft>
              <a:spcPct val="20000"/>
            </a:spcAft>
            <a:buChar char="••"/>
          </a:pPr>
          <a:endParaRPr lang="es-MX" sz="1900" kern="1200" dirty="0">
            <a:solidFill>
              <a:schemeClr val="tx1"/>
            </a:solidFill>
          </a:endParaRPr>
        </a:p>
        <a:p>
          <a:pPr marL="171450" lvl="1" indent="-171450" algn="just" defTabSz="844550">
            <a:lnSpc>
              <a:spcPct val="90000"/>
            </a:lnSpc>
            <a:spcBef>
              <a:spcPct val="0"/>
            </a:spcBef>
            <a:spcAft>
              <a:spcPct val="20000"/>
            </a:spcAft>
            <a:buChar char="••"/>
          </a:pPr>
          <a:r>
            <a:rPr lang="es-ES" sz="1900" kern="1200" dirty="0">
              <a:solidFill>
                <a:schemeClr val="tx1"/>
              </a:solidFill>
            </a:rPr>
            <a:t>La persona agraviada fallezca o se suspendan sus derechos político-electorales.</a:t>
          </a:r>
          <a:endParaRPr lang="es-MX" sz="1900" kern="1200" dirty="0">
            <a:solidFill>
              <a:schemeClr val="tx1"/>
            </a:solidFill>
          </a:endParaRPr>
        </a:p>
        <a:p>
          <a:pPr marL="171450" lvl="1" indent="-171450" algn="l" defTabSz="844550">
            <a:lnSpc>
              <a:spcPct val="90000"/>
            </a:lnSpc>
            <a:spcBef>
              <a:spcPct val="0"/>
            </a:spcBef>
            <a:spcAft>
              <a:spcPct val="20000"/>
            </a:spcAft>
            <a:buChar char="••"/>
          </a:pPr>
          <a:endParaRPr lang="es-MX" sz="1900" kern="1200" dirty="0"/>
        </a:p>
      </dsp:txBody>
      <dsp:txXfrm>
        <a:off x="0" y="1930975"/>
        <a:ext cx="10657183" cy="317952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45AE2-ED5C-40C4-945C-472F17C12916}">
      <dsp:nvSpPr>
        <dsp:cNvPr id="0" name=""/>
        <dsp:cNvSpPr/>
      </dsp:nvSpPr>
      <dsp:spPr>
        <a:xfrm>
          <a:off x="1460960" y="2300"/>
          <a:ext cx="3220307" cy="1932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a:t>Actora</a:t>
          </a:r>
        </a:p>
        <a:p>
          <a:pPr lvl="0" algn="ctr" defTabSz="666750">
            <a:lnSpc>
              <a:spcPct val="90000"/>
            </a:lnSpc>
            <a:spcBef>
              <a:spcPct val="0"/>
            </a:spcBef>
            <a:spcAft>
              <a:spcPct val="35000"/>
            </a:spcAft>
          </a:pPr>
          <a:r>
            <a:rPr lang="es-MX" sz="1500" kern="1200" dirty="0"/>
            <a:t>Legitimada por sí o a través de su representante</a:t>
          </a:r>
        </a:p>
      </dsp:txBody>
      <dsp:txXfrm>
        <a:off x="1460960" y="2300"/>
        <a:ext cx="3220307" cy="1932184"/>
      </dsp:txXfrm>
    </dsp:sp>
    <dsp:sp modelId="{D0072006-49A9-4DEC-B9A5-7AF7657FF3C0}">
      <dsp:nvSpPr>
        <dsp:cNvPr id="0" name=""/>
        <dsp:cNvSpPr/>
      </dsp:nvSpPr>
      <dsp:spPr>
        <a:xfrm>
          <a:off x="5003298" y="2300"/>
          <a:ext cx="3220307" cy="1932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a:t>Autoridad responsable</a:t>
          </a:r>
        </a:p>
        <a:p>
          <a:pPr lvl="0" algn="ctr" defTabSz="666750">
            <a:lnSpc>
              <a:spcPct val="90000"/>
            </a:lnSpc>
            <a:spcBef>
              <a:spcPct val="0"/>
            </a:spcBef>
            <a:spcAft>
              <a:spcPct val="35000"/>
            </a:spcAft>
          </a:pPr>
          <a:r>
            <a:rPr lang="es-MX" sz="1500" kern="1200" dirty="0"/>
            <a:t>Que haya realizado el acto o resolución impugnada</a:t>
          </a:r>
        </a:p>
      </dsp:txBody>
      <dsp:txXfrm>
        <a:off x="5003298" y="2300"/>
        <a:ext cx="3220307" cy="1932184"/>
      </dsp:txXfrm>
    </dsp:sp>
    <dsp:sp modelId="{91F60C8D-5F77-4695-8D32-4262EEDE95FD}">
      <dsp:nvSpPr>
        <dsp:cNvPr id="0" name=""/>
        <dsp:cNvSpPr/>
      </dsp:nvSpPr>
      <dsp:spPr>
        <a:xfrm>
          <a:off x="1460960" y="2256515"/>
          <a:ext cx="3220307" cy="1932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a:t>Personas terceras interesadas</a:t>
          </a:r>
        </a:p>
        <a:p>
          <a:pPr lvl="0" algn="ctr" defTabSz="666750">
            <a:lnSpc>
              <a:spcPct val="90000"/>
            </a:lnSpc>
            <a:spcBef>
              <a:spcPct val="0"/>
            </a:spcBef>
            <a:spcAft>
              <a:spcPct val="35000"/>
            </a:spcAft>
          </a:pPr>
          <a:r>
            <a:rPr lang="es-MX" sz="1500" kern="1200" dirty="0"/>
            <a:t>Ciudadanía, instituciones u órganos con interés jurídico o legítimo en la causa, derivado del derecho incompatible de la actora</a:t>
          </a:r>
        </a:p>
      </dsp:txBody>
      <dsp:txXfrm>
        <a:off x="1460960" y="2256515"/>
        <a:ext cx="3220307" cy="1932184"/>
      </dsp:txXfrm>
    </dsp:sp>
    <dsp:sp modelId="{F91ABABB-15EB-4E4B-BAF7-7F5171F33B84}">
      <dsp:nvSpPr>
        <dsp:cNvPr id="0" name=""/>
        <dsp:cNvSpPr/>
      </dsp:nvSpPr>
      <dsp:spPr>
        <a:xfrm>
          <a:off x="5003298" y="2256515"/>
          <a:ext cx="3220307" cy="193218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MX" sz="1500" b="1" kern="1200" dirty="0"/>
            <a:t>Coadyuvantes </a:t>
          </a:r>
        </a:p>
        <a:p>
          <a:pPr lvl="0" algn="ctr" defTabSz="666750">
            <a:lnSpc>
              <a:spcPct val="90000"/>
            </a:lnSpc>
            <a:spcBef>
              <a:spcPct val="0"/>
            </a:spcBef>
            <a:spcAft>
              <a:spcPct val="35000"/>
            </a:spcAft>
          </a:pPr>
          <a:r>
            <a:rPr lang="es-MX" sz="1500" b="0" kern="1200" dirty="0"/>
            <a:t>Quien tenga interés legítimo y propio a coadyuvar o colaborar con la causa de alguna de el actor o autoridad responsable (aplicable solo para medios de impugnación federales –solo en nulidades, REC, JIN, RAP y RRV-)</a:t>
          </a:r>
        </a:p>
      </dsp:txBody>
      <dsp:txXfrm>
        <a:off x="5003298" y="2256515"/>
        <a:ext cx="3220307" cy="193218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14BAE-C5F3-4B63-BDBA-732708A22E6C}">
      <dsp:nvSpPr>
        <dsp:cNvPr id="0" name=""/>
        <dsp:cNvSpPr/>
      </dsp:nvSpPr>
      <dsp:spPr>
        <a:xfrm>
          <a:off x="3840479" y="0"/>
          <a:ext cx="5760720" cy="4191000"/>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endParaRPr lang="es-MX" sz="2100" kern="1200" dirty="0"/>
        </a:p>
        <a:p>
          <a:pPr marL="228600" lvl="1" indent="-228600" algn="just" defTabSz="933450">
            <a:lnSpc>
              <a:spcPct val="90000"/>
            </a:lnSpc>
            <a:spcBef>
              <a:spcPct val="0"/>
            </a:spcBef>
            <a:spcAft>
              <a:spcPct val="15000"/>
            </a:spcAft>
            <a:buChar char="••"/>
          </a:pPr>
          <a:r>
            <a:rPr lang="es-MX" sz="2100" kern="1200" dirty="0"/>
            <a:t>Garantizar que todos los actos y resoluciones se sujeten a los principios de constitucionalidad y legalidad, así como la definitividad de los distintos actos y etapas de los procesos electorales.</a:t>
          </a:r>
        </a:p>
        <a:p>
          <a:pPr marL="228600" lvl="1" indent="-228600" algn="l" defTabSz="933450">
            <a:lnSpc>
              <a:spcPct val="90000"/>
            </a:lnSpc>
            <a:spcBef>
              <a:spcPct val="0"/>
            </a:spcBef>
            <a:spcAft>
              <a:spcPct val="15000"/>
            </a:spcAft>
            <a:buChar char="••"/>
          </a:pPr>
          <a:endParaRPr lang="es-MX" sz="2100" kern="1200" dirty="0"/>
        </a:p>
      </dsp:txBody>
      <dsp:txXfrm>
        <a:off x="3840479" y="523875"/>
        <a:ext cx="4189095" cy="3143250"/>
      </dsp:txXfrm>
    </dsp:sp>
    <dsp:sp modelId="{12F8630B-0DBD-443B-B029-867AF42946A9}">
      <dsp:nvSpPr>
        <dsp:cNvPr id="0" name=""/>
        <dsp:cNvSpPr/>
      </dsp:nvSpPr>
      <dsp:spPr>
        <a:xfrm>
          <a:off x="0" y="0"/>
          <a:ext cx="3840480" cy="4191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s-MX" sz="3800" kern="1200" dirty="0"/>
            <a:t>Objeto de los medios de impugnación</a:t>
          </a:r>
        </a:p>
      </dsp:txBody>
      <dsp:txXfrm>
        <a:off x="187477" y="187477"/>
        <a:ext cx="3465526" cy="3816046"/>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59B02-529C-422B-91BE-D70198BA9F6C}">
      <dsp:nvSpPr>
        <dsp:cNvPr id="0" name=""/>
        <dsp:cNvSpPr/>
      </dsp:nvSpPr>
      <dsp:spPr>
        <a:xfrm>
          <a:off x="0" y="305243"/>
          <a:ext cx="10369152" cy="12757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4761" tIns="312420" rIns="804761" bIns="106680" numCol="1" spcCol="1270" rtlCol="0" anchor="t" anchorCtr="0">
          <a:noAutofit/>
        </a:bodyPr>
        <a:lstStyle/>
        <a:p>
          <a:pPr marL="114300" lvl="1" indent="-114300" algn="just" defTabSz="666750" rtl="0">
            <a:lnSpc>
              <a:spcPct val="90000"/>
            </a:lnSpc>
            <a:spcBef>
              <a:spcPct val="0"/>
            </a:spcBef>
            <a:spcAft>
              <a:spcPct val="15000"/>
            </a:spcAft>
            <a:buChar char="••"/>
          </a:pPr>
          <a:r>
            <a:rPr lang="es-ES" sz="1500" kern="1200" noProof="0" dirty="0"/>
            <a:t>Significado del lenguaje legal empleado en el precepto jurídico, cuando éste genera dudas o produce confusiones, ya sea porque alguno o algunos de los términos empleados por el legislador no se encuentran definidos dentro de un contexto normativo, o bien, porque los vocablos utilizados tienen </a:t>
          </a:r>
          <a:r>
            <a:rPr lang="es-MX" sz="1500" kern="1200" noProof="0" dirty="0"/>
            <a:t>diversos significados</a:t>
          </a:r>
          <a:endParaRPr lang="es-ES" sz="1500" kern="1200" noProof="0" dirty="0"/>
        </a:p>
      </dsp:txBody>
      <dsp:txXfrm>
        <a:off x="0" y="305243"/>
        <a:ext cx="10369152" cy="1275750"/>
      </dsp:txXfrm>
    </dsp:sp>
    <dsp:sp modelId="{674922F1-7266-4681-AD4F-1C618A5FFF23}">
      <dsp:nvSpPr>
        <dsp:cNvPr id="0" name=""/>
        <dsp:cNvSpPr/>
      </dsp:nvSpPr>
      <dsp:spPr>
        <a:xfrm>
          <a:off x="518457" y="83843"/>
          <a:ext cx="7258406"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4350" tIns="0" rIns="274350" bIns="0" numCol="1" spcCol="1270" rtlCol="0" anchor="ctr" anchorCtr="0">
          <a:noAutofit/>
        </a:bodyPr>
        <a:lstStyle/>
        <a:p>
          <a:pPr lvl="0" algn="l" defTabSz="666750" rtl="0">
            <a:lnSpc>
              <a:spcPct val="90000"/>
            </a:lnSpc>
            <a:spcBef>
              <a:spcPct val="0"/>
            </a:spcBef>
            <a:spcAft>
              <a:spcPct val="35000"/>
            </a:spcAft>
          </a:pPr>
          <a:r>
            <a:rPr lang="es-ES" sz="1500" kern="1200" noProof="0" dirty="0"/>
            <a:t>Gramatical</a:t>
          </a:r>
        </a:p>
      </dsp:txBody>
      <dsp:txXfrm>
        <a:off x="540073" y="105459"/>
        <a:ext cx="7215174" cy="399568"/>
      </dsp:txXfrm>
    </dsp:sp>
    <dsp:sp modelId="{5282638F-EFF2-4770-BB1A-21455422E45D}">
      <dsp:nvSpPr>
        <dsp:cNvPr id="0" name=""/>
        <dsp:cNvSpPr/>
      </dsp:nvSpPr>
      <dsp:spPr>
        <a:xfrm>
          <a:off x="0" y="1883393"/>
          <a:ext cx="10369152"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4761" tIns="312420" rIns="804761" bIns="106680" numCol="1" spcCol="1270" rtlCol="0" anchor="t" anchorCtr="0">
          <a:noAutofit/>
        </a:bodyPr>
        <a:lstStyle/>
        <a:p>
          <a:pPr marL="114300" lvl="1" indent="-114300" algn="just" defTabSz="666750" rtl="0">
            <a:lnSpc>
              <a:spcPct val="90000"/>
            </a:lnSpc>
            <a:spcBef>
              <a:spcPct val="0"/>
            </a:spcBef>
            <a:spcAft>
              <a:spcPct val="15000"/>
            </a:spcAft>
            <a:buChar char="••"/>
          </a:pPr>
          <a:r>
            <a:rPr lang="es-ES" sz="1500" kern="1200" noProof="0" dirty="0"/>
            <a:t>El sentido y alcance de una disposición, a la luz de otras disposiciones o principios pertenecientes al </a:t>
          </a:r>
          <a:r>
            <a:rPr lang="es-MX" sz="1500" kern="1200" noProof="0" dirty="0"/>
            <a:t>mismo contexto normativo o sistema jurídico</a:t>
          </a:r>
          <a:endParaRPr lang="es-ES" sz="1500" kern="1200" noProof="0" dirty="0"/>
        </a:p>
      </dsp:txBody>
      <dsp:txXfrm>
        <a:off x="0" y="1883393"/>
        <a:ext cx="10369152" cy="850500"/>
      </dsp:txXfrm>
    </dsp:sp>
    <dsp:sp modelId="{21EEBBE2-729F-4D85-8CAE-C2B30FF126D2}">
      <dsp:nvSpPr>
        <dsp:cNvPr id="0" name=""/>
        <dsp:cNvSpPr/>
      </dsp:nvSpPr>
      <dsp:spPr>
        <a:xfrm>
          <a:off x="518457" y="1661993"/>
          <a:ext cx="7258406"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4350" tIns="0" rIns="274350" bIns="0" numCol="1" spcCol="1270" rtlCol="0" anchor="ctr" anchorCtr="0">
          <a:noAutofit/>
        </a:bodyPr>
        <a:lstStyle/>
        <a:p>
          <a:pPr lvl="0" algn="l" defTabSz="666750" rtl="0">
            <a:lnSpc>
              <a:spcPct val="90000"/>
            </a:lnSpc>
            <a:spcBef>
              <a:spcPct val="0"/>
            </a:spcBef>
            <a:spcAft>
              <a:spcPct val="35000"/>
            </a:spcAft>
          </a:pPr>
          <a:r>
            <a:rPr lang="es-ES" sz="1500" kern="1200" noProof="0" dirty="0"/>
            <a:t>Sistemático</a:t>
          </a:r>
        </a:p>
      </dsp:txBody>
      <dsp:txXfrm>
        <a:off x="540073" y="1683609"/>
        <a:ext cx="7215174" cy="399568"/>
      </dsp:txXfrm>
    </dsp:sp>
    <dsp:sp modelId="{964E6811-5072-4466-B721-689C35A65029}">
      <dsp:nvSpPr>
        <dsp:cNvPr id="0" name=""/>
        <dsp:cNvSpPr/>
      </dsp:nvSpPr>
      <dsp:spPr>
        <a:xfrm>
          <a:off x="0" y="3036293"/>
          <a:ext cx="10369152" cy="1488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4761" tIns="312420" rIns="804761" bIns="106680" numCol="1" spcCol="1270" rtlCol="0" anchor="t" anchorCtr="0">
          <a:noAutofit/>
        </a:bodyPr>
        <a:lstStyle/>
        <a:p>
          <a:pPr marL="114300" lvl="1" indent="-114300" algn="just" defTabSz="666750" rtl="0">
            <a:lnSpc>
              <a:spcPct val="90000"/>
            </a:lnSpc>
            <a:spcBef>
              <a:spcPct val="0"/>
            </a:spcBef>
            <a:spcAft>
              <a:spcPct val="15000"/>
            </a:spcAft>
            <a:buChar char="••"/>
          </a:pPr>
          <a:r>
            <a:rPr lang="es-ES" sz="1500" kern="1200" noProof="0" dirty="0"/>
            <a:t>Consiste en tomar en cuenta los diversos factores relacionados con la creación, aplicación y funcionamiento de la norma jurídica que produce duda a partir de: la finalidad y razones del legislador para crearla, la evolución histórica de dicha norma, las circunstancias económicas, políticas, sociales y culturales, así como la doctrina, jurisprudencia y criterios definidos en sentencias que resolvieron problemáticas similares y que resulten</a:t>
          </a:r>
        </a:p>
      </dsp:txBody>
      <dsp:txXfrm>
        <a:off x="0" y="3036293"/>
        <a:ext cx="10369152" cy="1488375"/>
      </dsp:txXfrm>
    </dsp:sp>
    <dsp:sp modelId="{5B203A22-00AF-46E7-9415-C6DAFD7E01CC}">
      <dsp:nvSpPr>
        <dsp:cNvPr id="0" name=""/>
        <dsp:cNvSpPr/>
      </dsp:nvSpPr>
      <dsp:spPr>
        <a:xfrm>
          <a:off x="518457" y="2814893"/>
          <a:ext cx="7258406"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4350" tIns="0" rIns="274350" bIns="0" numCol="1" spcCol="1270" rtlCol="0" anchor="ctr" anchorCtr="0">
          <a:noAutofit/>
        </a:bodyPr>
        <a:lstStyle/>
        <a:p>
          <a:pPr lvl="0" algn="l" defTabSz="666750" rtl="0">
            <a:lnSpc>
              <a:spcPct val="90000"/>
            </a:lnSpc>
            <a:spcBef>
              <a:spcPct val="0"/>
            </a:spcBef>
            <a:spcAft>
              <a:spcPct val="35000"/>
            </a:spcAft>
          </a:pPr>
          <a:r>
            <a:rPr lang="es-ES" sz="1500" kern="1200" noProof="0" dirty="0"/>
            <a:t>Funcional</a:t>
          </a:r>
        </a:p>
      </dsp:txBody>
      <dsp:txXfrm>
        <a:off x="540073" y="2836509"/>
        <a:ext cx="7215174" cy="399568"/>
      </dsp:txXfrm>
    </dsp:sp>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BCF38-4A42-4D46-AADD-69991AC6525D}">
      <dsp:nvSpPr>
        <dsp:cNvPr id="0" name=""/>
        <dsp:cNvSpPr/>
      </dsp:nvSpPr>
      <dsp:spPr>
        <a:xfrm>
          <a:off x="1418849" y="2035"/>
          <a:ext cx="3220715" cy="19324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a:t>LGSMIME (ámbito local)</a:t>
          </a:r>
        </a:p>
      </dsp:txBody>
      <dsp:txXfrm>
        <a:off x="1418849" y="2035"/>
        <a:ext cx="3220715" cy="1932429"/>
      </dsp:txXfrm>
    </dsp:sp>
    <dsp:sp modelId="{47EE4CF7-C8D0-4082-9E05-ACDFF1D279E5}">
      <dsp:nvSpPr>
        <dsp:cNvPr id="0" name=""/>
        <dsp:cNvSpPr/>
      </dsp:nvSpPr>
      <dsp:spPr>
        <a:xfrm>
          <a:off x="4961635" y="2035"/>
          <a:ext cx="3220715" cy="19324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a:t>Código Federal de Procedimientos Civiles (ámbito federal)</a:t>
          </a:r>
        </a:p>
      </dsp:txBody>
      <dsp:txXfrm>
        <a:off x="4961635" y="2035"/>
        <a:ext cx="3220715" cy="1932429"/>
      </dsp:txXfrm>
    </dsp:sp>
    <dsp:sp modelId="{7B326356-980F-4847-A399-2160D28B672D}">
      <dsp:nvSpPr>
        <dsp:cNvPr id="0" name=""/>
        <dsp:cNvSpPr/>
      </dsp:nvSpPr>
      <dsp:spPr>
        <a:xfrm>
          <a:off x="1418849" y="2256535"/>
          <a:ext cx="3220715" cy="19324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a:t>Principios generales del derecho (ámbito federal y local)</a:t>
          </a:r>
        </a:p>
      </dsp:txBody>
      <dsp:txXfrm>
        <a:off x="1418849" y="2256535"/>
        <a:ext cx="3220715" cy="1932429"/>
      </dsp:txXfrm>
    </dsp:sp>
    <dsp:sp modelId="{37438CE8-67E4-4B5F-B7C9-5EBD2D8336B0}">
      <dsp:nvSpPr>
        <dsp:cNvPr id="0" name=""/>
        <dsp:cNvSpPr/>
      </dsp:nvSpPr>
      <dsp:spPr>
        <a:xfrm>
          <a:off x="4961635" y="2256535"/>
          <a:ext cx="3220715" cy="19324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MX" sz="2400" kern="1200" dirty="0"/>
            <a:t>Código de Procedimientos Civiles del estado de Querétaro (ámbito local)</a:t>
          </a:r>
        </a:p>
      </dsp:txBody>
      <dsp:txXfrm>
        <a:off x="4961635" y="2256535"/>
        <a:ext cx="3220715" cy="1932429"/>
      </dsp:txXfrm>
    </dsp:sp>
  </dsp:spTree>
</dsp:drawing>
</file>

<file path=ppt/diagrams/drawing4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63011-29C4-432A-91FF-A2E5DDF40CD7}">
      <dsp:nvSpPr>
        <dsp:cNvPr id="0" name=""/>
        <dsp:cNvSpPr/>
      </dsp:nvSpPr>
      <dsp:spPr>
        <a:xfrm>
          <a:off x="0" y="69608"/>
          <a:ext cx="10873208" cy="503685"/>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Ausencia de efectos suspensivos</a:t>
          </a:r>
        </a:p>
      </dsp:txBody>
      <dsp:txXfrm>
        <a:off x="24588" y="94196"/>
        <a:ext cx="10824032" cy="454509"/>
      </dsp:txXfrm>
    </dsp:sp>
    <dsp:sp modelId="{22F61D8F-7D6A-40EC-AAFA-F3DF86FB538B}">
      <dsp:nvSpPr>
        <dsp:cNvPr id="0" name=""/>
        <dsp:cNvSpPr/>
      </dsp:nvSpPr>
      <dsp:spPr>
        <a:xfrm>
          <a:off x="0" y="573293"/>
          <a:ext cx="10873208"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224" tIns="26670" rIns="149352" bIns="26670" numCol="1" spcCol="1270" anchor="t" anchorCtr="0">
          <a:noAutofit/>
        </a:bodyPr>
        <a:lstStyle/>
        <a:p>
          <a:pPr marL="171450" lvl="1" indent="-171450" algn="just" defTabSz="711200">
            <a:lnSpc>
              <a:spcPct val="90000"/>
            </a:lnSpc>
            <a:spcBef>
              <a:spcPct val="0"/>
            </a:spcBef>
            <a:spcAft>
              <a:spcPct val="20000"/>
            </a:spcAft>
            <a:buChar char="••"/>
          </a:pPr>
          <a:r>
            <a:rPr lang="es-MX" sz="1600" kern="1200" dirty="0"/>
            <a:t>Los medios de impugnación no producen efectos suspensivos (Artículo 17, LMIMEEQ), salvo en determinados actos de los procedimientos administrativos sancionadores que se verán en exposición diversa.</a:t>
          </a:r>
        </a:p>
      </dsp:txBody>
      <dsp:txXfrm>
        <a:off x="0" y="573293"/>
        <a:ext cx="10873208" cy="738990"/>
      </dsp:txXfrm>
    </dsp:sp>
    <dsp:sp modelId="{A7605F15-EB1E-4E44-B930-DE07D46557D7}">
      <dsp:nvSpPr>
        <dsp:cNvPr id="0" name=""/>
        <dsp:cNvSpPr/>
      </dsp:nvSpPr>
      <dsp:spPr>
        <a:xfrm>
          <a:off x="0" y="1312283"/>
          <a:ext cx="10873208" cy="503685"/>
        </a:xfrm>
        <a:prstGeom prst="roundRect">
          <a:avLst/>
        </a:prstGeom>
        <a:solidFill>
          <a:schemeClr val="accent1">
            <a:shade val="80000"/>
            <a:hueOff val="17004"/>
            <a:satOff val="-12584"/>
            <a:lumOff val="113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Plenitud de jurisdicción</a:t>
          </a:r>
        </a:p>
      </dsp:txBody>
      <dsp:txXfrm>
        <a:off x="24588" y="1336871"/>
        <a:ext cx="10824032" cy="454509"/>
      </dsp:txXfrm>
    </dsp:sp>
    <dsp:sp modelId="{7F14E946-DEF8-45BB-AAA4-38021CF5C2A4}">
      <dsp:nvSpPr>
        <dsp:cNvPr id="0" name=""/>
        <dsp:cNvSpPr/>
      </dsp:nvSpPr>
      <dsp:spPr>
        <a:xfrm>
          <a:off x="0" y="1815968"/>
          <a:ext cx="10873208" cy="7389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224" tIns="26670" rIns="149352" bIns="26670" numCol="1" spcCol="1270" anchor="t" anchorCtr="0">
          <a:noAutofit/>
        </a:bodyPr>
        <a:lstStyle/>
        <a:p>
          <a:pPr marL="171450" lvl="1" indent="-171450" algn="just" defTabSz="711200">
            <a:lnSpc>
              <a:spcPct val="90000"/>
            </a:lnSpc>
            <a:spcBef>
              <a:spcPct val="0"/>
            </a:spcBef>
            <a:spcAft>
              <a:spcPct val="20000"/>
            </a:spcAft>
            <a:buChar char="••"/>
          </a:pPr>
          <a:r>
            <a:rPr lang="es-MX" sz="1600" kern="1200" dirty="0"/>
            <a:t>Debe otorgar una reparación total e inmediata, mediante la sustitución a la autoridad responsable en lo que ésta debió hacer en el acto, para reparar directamente la infracción (Tesis XIX/2003 de la Sala Superior del TEPJF)</a:t>
          </a:r>
        </a:p>
      </dsp:txBody>
      <dsp:txXfrm>
        <a:off x="0" y="1815968"/>
        <a:ext cx="10873208" cy="738990"/>
      </dsp:txXfrm>
    </dsp:sp>
    <dsp:sp modelId="{AB5D8B46-0BA0-4564-9A2A-26D659E107BF}">
      <dsp:nvSpPr>
        <dsp:cNvPr id="0" name=""/>
        <dsp:cNvSpPr/>
      </dsp:nvSpPr>
      <dsp:spPr>
        <a:xfrm>
          <a:off x="0" y="2554958"/>
          <a:ext cx="10873208" cy="503685"/>
        </a:xfrm>
        <a:prstGeom prst="roundRect">
          <a:avLst/>
        </a:prstGeom>
        <a:solidFill>
          <a:schemeClr val="accent1">
            <a:shade val="80000"/>
            <a:hueOff val="34008"/>
            <a:satOff val="-25167"/>
            <a:lumOff val="227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Independencia</a:t>
          </a:r>
        </a:p>
      </dsp:txBody>
      <dsp:txXfrm>
        <a:off x="24588" y="2579546"/>
        <a:ext cx="10824032" cy="454509"/>
      </dsp:txXfrm>
    </dsp:sp>
    <dsp:sp modelId="{2D7D5071-7667-4506-81DB-732134F05794}">
      <dsp:nvSpPr>
        <dsp:cNvPr id="0" name=""/>
        <dsp:cNvSpPr/>
      </dsp:nvSpPr>
      <dsp:spPr>
        <a:xfrm>
          <a:off x="0" y="3058643"/>
          <a:ext cx="10873208" cy="956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224" tIns="26670" rIns="149352" bIns="26670" numCol="1" spcCol="1270" anchor="t" anchorCtr="0">
          <a:noAutofit/>
        </a:bodyPr>
        <a:lstStyle/>
        <a:p>
          <a:pPr marL="171450" lvl="1" indent="-171450" algn="just" defTabSz="711200">
            <a:lnSpc>
              <a:spcPct val="90000"/>
            </a:lnSpc>
            <a:spcBef>
              <a:spcPct val="0"/>
            </a:spcBef>
            <a:spcAft>
              <a:spcPct val="20000"/>
            </a:spcAft>
            <a:buChar char="••"/>
          </a:pPr>
          <a:r>
            <a:rPr lang="es-MX" sz="1600" kern="1200" dirty="0"/>
            <a:t>Adoptar decisiones con plena imparcialidad y en estricto apego a la normatividad aplicable, sin tener que acatar o someterse a indicaciones, instrucciones, sugerencias o insinuaciones, ya sea de superiores jerárquicos, otros poderes, o con quien se tiene relación de afinidad, social o cultural (Jurisprudencia P./J. 144/2005 del Pleno de la SCJN)</a:t>
          </a:r>
        </a:p>
      </dsp:txBody>
      <dsp:txXfrm>
        <a:off x="0" y="3058643"/>
        <a:ext cx="10873208" cy="956340"/>
      </dsp:txXfrm>
    </dsp:sp>
    <dsp:sp modelId="{58E80EEC-918A-4427-B6B0-B79D61BF4D63}">
      <dsp:nvSpPr>
        <dsp:cNvPr id="0" name=""/>
        <dsp:cNvSpPr/>
      </dsp:nvSpPr>
      <dsp:spPr>
        <a:xfrm>
          <a:off x="0" y="4014983"/>
          <a:ext cx="10873208" cy="503685"/>
        </a:xfrm>
        <a:prstGeom prst="roundRect">
          <a:avLst/>
        </a:prstGeom>
        <a:solidFill>
          <a:schemeClr val="accent1">
            <a:shade val="80000"/>
            <a:hueOff val="51011"/>
            <a:satOff val="-37751"/>
            <a:lumOff val="340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MX" sz="2100" kern="1200" dirty="0"/>
            <a:t>Definitividad</a:t>
          </a:r>
        </a:p>
      </dsp:txBody>
      <dsp:txXfrm>
        <a:off x="24588" y="4039571"/>
        <a:ext cx="10824032" cy="454509"/>
      </dsp:txXfrm>
    </dsp:sp>
    <dsp:sp modelId="{81E73CF1-1720-4879-95B9-40C8AB8281D5}">
      <dsp:nvSpPr>
        <dsp:cNvPr id="0" name=""/>
        <dsp:cNvSpPr/>
      </dsp:nvSpPr>
      <dsp:spPr>
        <a:xfrm>
          <a:off x="0" y="4518668"/>
          <a:ext cx="10873208" cy="9563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224" tIns="26670" rIns="149352" bIns="26670" numCol="1" spcCol="1270" anchor="t" anchorCtr="0">
          <a:noAutofit/>
        </a:bodyPr>
        <a:lstStyle/>
        <a:p>
          <a:pPr marL="171450" lvl="1" indent="-171450" algn="just" defTabSz="711200">
            <a:lnSpc>
              <a:spcPct val="90000"/>
            </a:lnSpc>
            <a:spcBef>
              <a:spcPct val="0"/>
            </a:spcBef>
            <a:spcAft>
              <a:spcPct val="20000"/>
            </a:spcAft>
            <a:buChar char="••"/>
          </a:pPr>
          <a:r>
            <a:rPr lang="es-MX" sz="1600" kern="1200" dirty="0"/>
            <a:t>Para todos los actos y etapas del proceso electoral, permitiéndose solo el </a:t>
          </a:r>
          <a:r>
            <a:rPr lang="es-MX" sz="1600" i="1" kern="1200" dirty="0"/>
            <a:t>per </a:t>
          </a:r>
          <a:r>
            <a:rPr lang="es-MX" sz="1600" i="1" kern="1200" dirty="0" err="1"/>
            <a:t>saltum</a:t>
          </a:r>
          <a:r>
            <a:rPr lang="es-MX" sz="1600" kern="1200" dirty="0"/>
            <a:t> para que el </a:t>
          </a:r>
          <a:r>
            <a:rPr lang="es-MX" sz="1600" kern="1200" dirty="0" err="1"/>
            <a:t>el</a:t>
          </a:r>
          <a:r>
            <a:rPr lang="es-MX" sz="1600" kern="1200" dirty="0"/>
            <a:t> TEPJF conozca de la causa en plenitud de jurisdicción. (D</a:t>
          </a:r>
          <a:r>
            <a:rPr lang="es-MX" sz="1600" b="0" kern="1200" noProof="0" dirty="0" err="1"/>
            <a:t>irectamente</a:t>
          </a:r>
          <a:r>
            <a:rPr lang="es-ES" sz="1600" b="0" kern="1200" dirty="0"/>
            <a:t> ante las autoridades jurisdiccionales, cuando el agotamiento de la cadena impugnativa pueda traducirse en una merma al derecho tutelado (Jurisprudencia 09/2007 del TEPJF). </a:t>
          </a:r>
          <a:endParaRPr lang="es-MX" sz="1600" kern="1200" dirty="0"/>
        </a:p>
      </dsp:txBody>
      <dsp:txXfrm>
        <a:off x="0" y="4518668"/>
        <a:ext cx="10873208" cy="956340"/>
      </dsp:txXfrm>
    </dsp:sp>
  </dsp:spTree>
</dsp:drawing>
</file>

<file path=ppt/diagrams/drawing5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663011-29C4-432A-91FF-A2E5DDF40CD7}">
      <dsp:nvSpPr>
        <dsp:cNvPr id="0" name=""/>
        <dsp:cNvSpPr/>
      </dsp:nvSpPr>
      <dsp:spPr>
        <a:xfrm>
          <a:off x="0" y="842"/>
          <a:ext cx="10873208" cy="953403"/>
        </a:xfrm>
        <a:prstGeom prst="round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MX" sz="2400" kern="1200" dirty="0"/>
            <a:t>Efectos</a:t>
          </a:r>
        </a:p>
      </dsp:txBody>
      <dsp:txXfrm>
        <a:off x="46541" y="47383"/>
        <a:ext cx="10780126" cy="860321"/>
      </dsp:txXfrm>
    </dsp:sp>
    <dsp:sp modelId="{22F61D8F-7D6A-40EC-AAFA-F3DF86FB538B}">
      <dsp:nvSpPr>
        <dsp:cNvPr id="0" name=""/>
        <dsp:cNvSpPr/>
      </dsp:nvSpPr>
      <dsp:spPr>
        <a:xfrm>
          <a:off x="0" y="954246"/>
          <a:ext cx="10873208" cy="397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22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s-MX" sz="1900" kern="1200" dirty="0"/>
            <a:t>Confirmar, modificar o revocar el acto impugnado.</a:t>
          </a:r>
        </a:p>
      </dsp:txBody>
      <dsp:txXfrm>
        <a:off x="0" y="954246"/>
        <a:ext cx="10873208" cy="397440"/>
      </dsp:txXfrm>
    </dsp:sp>
    <dsp:sp modelId="{A7605F15-EB1E-4E44-B930-DE07D46557D7}">
      <dsp:nvSpPr>
        <dsp:cNvPr id="0" name=""/>
        <dsp:cNvSpPr/>
      </dsp:nvSpPr>
      <dsp:spPr>
        <a:xfrm>
          <a:off x="0" y="1351686"/>
          <a:ext cx="10873208" cy="953403"/>
        </a:xfrm>
        <a:prstGeom prst="roundRect">
          <a:avLst/>
        </a:prstGeom>
        <a:solidFill>
          <a:schemeClr val="accent1">
            <a:shade val="80000"/>
            <a:hueOff val="25506"/>
            <a:satOff val="-18875"/>
            <a:lumOff val="170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s-MX" sz="2400" kern="1200" dirty="0"/>
            <a:t> No interposición por desechamiento o improcedencia</a:t>
          </a:r>
        </a:p>
      </dsp:txBody>
      <dsp:txXfrm>
        <a:off x="46541" y="1398227"/>
        <a:ext cx="10780126" cy="860321"/>
      </dsp:txXfrm>
    </dsp:sp>
    <dsp:sp modelId="{7F14E946-DEF8-45BB-AAA4-38021CF5C2A4}">
      <dsp:nvSpPr>
        <dsp:cNvPr id="0" name=""/>
        <dsp:cNvSpPr/>
      </dsp:nvSpPr>
      <dsp:spPr>
        <a:xfrm>
          <a:off x="0" y="2305089"/>
          <a:ext cx="10873208" cy="1415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224" tIns="30480" rIns="170688" bIns="30480" numCol="1" spcCol="1270" anchor="t" anchorCtr="0">
          <a:noAutofit/>
        </a:bodyPr>
        <a:lstStyle/>
        <a:p>
          <a:pPr marL="171450" lvl="1" indent="-171450" algn="just" defTabSz="844550">
            <a:lnSpc>
              <a:spcPct val="90000"/>
            </a:lnSpc>
            <a:spcBef>
              <a:spcPct val="0"/>
            </a:spcBef>
            <a:spcAft>
              <a:spcPct val="20000"/>
            </a:spcAft>
            <a:buChar char="••"/>
          </a:pPr>
          <a:r>
            <a:rPr lang="es-MX" sz="1900" kern="1200" dirty="0"/>
            <a:t>No se pude volver a presentar un recurso desechado o declarado improcedente, aún cuando no se haya vencido el plazo para su interposición, con excepción de aquel que sea presentado ante un órgano distinto al que realizó el acto, incurrió en la omisión o emitió la resolución recurrida, siempre que se encuentre dentro del plazo correspondiente.</a:t>
          </a:r>
        </a:p>
      </dsp:txBody>
      <dsp:txXfrm>
        <a:off x="0" y="2305089"/>
        <a:ext cx="10873208" cy="1415880"/>
      </dsp:txXfrm>
    </dsp:sp>
    <dsp:sp modelId="{AB5D8B46-0BA0-4564-9A2A-26D659E107BF}">
      <dsp:nvSpPr>
        <dsp:cNvPr id="0" name=""/>
        <dsp:cNvSpPr/>
      </dsp:nvSpPr>
      <dsp:spPr>
        <a:xfrm>
          <a:off x="0" y="3720969"/>
          <a:ext cx="10873208" cy="953403"/>
        </a:xfrm>
        <a:prstGeom prst="roundRect">
          <a:avLst/>
        </a:prstGeom>
        <a:solidFill>
          <a:schemeClr val="accent1">
            <a:shade val="80000"/>
            <a:hueOff val="51011"/>
            <a:satOff val="-37751"/>
            <a:lumOff val="340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MX" sz="2400" kern="1200" dirty="0"/>
            <a:t>Inelegibilidad o falta de alguno de los requisitos constitucionales y legales de candidaturas</a:t>
          </a:r>
        </a:p>
      </dsp:txBody>
      <dsp:txXfrm>
        <a:off x="46541" y="3767510"/>
        <a:ext cx="10780126" cy="860321"/>
      </dsp:txXfrm>
    </dsp:sp>
    <dsp:sp modelId="{2D7D5071-7667-4506-81DB-732134F05794}">
      <dsp:nvSpPr>
        <dsp:cNvPr id="0" name=""/>
        <dsp:cNvSpPr/>
      </dsp:nvSpPr>
      <dsp:spPr>
        <a:xfrm>
          <a:off x="0" y="4674373"/>
          <a:ext cx="10873208"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5224" tIns="30480" rIns="170688" bIns="30480" numCol="1" spcCol="1270" anchor="t" anchorCtr="0">
          <a:noAutofit/>
        </a:bodyPr>
        <a:lstStyle/>
        <a:p>
          <a:pPr marL="171450" lvl="1" indent="-171450" algn="just" defTabSz="844550">
            <a:lnSpc>
              <a:spcPct val="90000"/>
            </a:lnSpc>
            <a:spcBef>
              <a:spcPct val="0"/>
            </a:spcBef>
            <a:spcAft>
              <a:spcPct val="20000"/>
            </a:spcAft>
            <a:buChar char="••"/>
          </a:pPr>
          <a:r>
            <a:rPr lang="es-MX" sz="1900" kern="1200" dirty="0"/>
            <a:t>Si estas existen, deben hacerse dentro del plazo establecido por la  LMIMEEQ, contados a partir de que  los Consejos aprueben la resolución por la cual se concede el registro</a:t>
          </a:r>
        </a:p>
      </dsp:txBody>
      <dsp:txXfrm>
        <a:off x="0" y="4674373"/>
        <a:ext cx="10873208" cy="869400"/>
      </dsp:txXfrm>
    </dsp:sp>
  </dsp:spTree>
</dsp:drawing>
</file>

<file path=ppt/diagrams/drawing6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2A66CF-29B5-44D3-90AD-6E6C37A03EFF}">
      <dsp:nvSpPr>
        <dsp:cNvPr id="0" name=""/>
        <dsp:cNvSpPr/>
      </dsp:nvSpPr>
      <dsp:spPr>
        <a:xfrm>
          <a:off x="0" y="391543"/>
          <a:ext cx="3330369" cy="1998222"/>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a:t>interés personal</a:t>
          </a:r>
          <a:endParaRPr lang="es-MX" sz="2100" kern="1200" dirty="0"/>
        </a:p>
      </dsp:txBody>
      <dsp:txXfrm>
        <a:off x="0" y="391543"/>
        <a:ext cx="3330369" cy="1998222"/>
      </dsp:txXfrm>
    </dsp:sp>
    <dsp:sp modelId="{7810E63D-0665-45F5-ADA8-1CCAFC472E35}">
      <dsp:nvSpPr>
        <dsp:cNvPr id="0" name=""/>
        <dsp:cNvSpPr/>
      </dsp:nvSpPr>
      <dsp:spPr>
        <a:xfrm>
          <a:off x="3663407" y="391543"/>
          <a:ext cx="3330369" cy="1998222"/>
        </a:xfrm>
        <a:prstGeom prst="rect">
          <a:avLst/>
        </a:prstGeom>
        <a:solidFill>
          <a:schemeClr val="accent1">
            <a:shade val="80000"/>
            <a:hueOff val="10202"/>
            <a:satOff val="-7550"/>
            <a:lumOff val="681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a:t>Interés de parientes con los grados de parentesco definidos en la norma</a:t>
          </a:r>
          <a:endParaRPr lang="es-MX" sz="2100" kern="1200" dirty="0"/>
        </a:p>
      </dsp:txBody>
      <dsp:txXfrm>
        <a:off x="3663407" y="391543"/>
        <a:ext cx="3330369" cy="1998222"/>
      </dsp:txXfrm>
    </dsp:sp>
    <dsp:sp modelId="{35A5A250-EE15-4502-AF8E-0F67497F6A47}">
      <dsp:nvSpPr>
        <dsp:cNvPr id="0" name=""/>
        <dsp:cNvSpPr/>
      </dsp:nvSpPr>
      <dsp:spPr>
        <a:xfrm>
          <a:off x="7326814" y="391543"/>
          <a:ext cx="3330369" cy="1998222"/>
        </a:xfrm>
        <a:prstGeom prst="rect">
          <a:avLst/>
        </a:prstGeom>
        <a:solidFill>
          <a:schemeClr val="accent1">
            <a:shade val="80000"/>
            <a:hueOff val="20405"/>
            <a:satOff val="-15100"/>
            <a:lumOff val="136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a:t>Amistad íntima o manifiesta animadversión con alguna de las personas interesadas</a:t>
          </a:r>
          <a:endParaRPr lang="es-MX" sz="2100" kern="1200" dirty="0"/>
        </a:p>
      </dsp:txBody>
      <dsp:txXfrm>
        <a:off x="7326814" y="391543"/>
        <a:ext cx="3330369" cy="1998222"/>
      </dsp:txXfrm>
    </dsp:sp>
    <dsp:sp modelId="{FE7D5321-9570-43FF-B55E-1941730C0518}">
      <dsp:nvSpPr>
        <dsp:cNvPr id="0" name=""/>
        <dsp:cNvSpPr/>
      </dsp:nvSpPr>
      <dsp:spPr>
        <a:xfrm>
          <a:off x="0" y="2722802"/>
          <a:ext cx="3330369" cy="1998222"/>
        </a:xfrm>
        <a:prstGeom prst="rect">
          <a:avLst/>
        </a:prstGeom>
        <a:solidFill>
          <a:schemeClr val="accent1">
            <a:shade val="80000"/>
            <a:hueOff val="30607"/>
            <a:satOff val="-22651"/>
            <a:lumOff val="204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MX" sz="2100" kern="1200" dirty="0"/>
            <a:t>Ser socio, arrendatario o dependiente de alguno de las personas interesadas</a:t>
          </a:r>
        </a:p>
      </dsp:txBody>
      <dsp:txXfrm>
        <a:off x="0" y="2722802"/>
        <a:ext cx="3330369" cy="1998222"/>
      </dsp:txXfrm>
    </dsp:sp>
    <dsp:sp modelId="{4C8ED852-4091-40EB-A46A-B07CA6F1C9C0}">
      <dsp:nvSpPr>
        <dsp:cNvPr id="0" name=""/>
        <dsp:cNvSpPr/>
      </dsp:nvSpPr>
      <dsp:spPr>
        <a:xfrm>
          <a:off x="3663407" y="2722802"/>
          <a:ext cx="3330369" cy="1998222"/>
        </a:xfrm>
        <a:prstGeom prst="rect">
          <a:avLst/>
        </a:prstGeom>
        <a:solidFill>
          <a:schemeClr val="accent1">
            <a:shade val="80000"/>
            <a:hueOff val="40809"/>
            <a:satOff val="-30201"/>
            <a:lumOff val="2724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a:t>Su cónyuge, concubino o concubina o hijos o hijas, tengan deudas o sean </a:t>
          </a:r>
          <a:r>
            <a:rPr lang="es-MX" sz="2100" kern="1200" dirty="0"/>
            <a:t>fiadores de alguna de las personas interesadas</a:t>
          </a:r>
        </a:p>
      </dsp:txBody>
      <dsp:txXfrm>
        <a:off x="3663407" y="2722802"/>
        <a:ext cx="3330369" cy="1998222"/>
      </dsp:txXfrm>
    </dsp:sp>
    <dsp:sp modelId="{1F9B949F-41F2-49C8-A339-63615671FE01}">
      <dsp:nvSpPr>
        <dsp:cNvPr id="0" name=""/>
        <dsp:cNvSpPr/>
      </dsp:nvSpPr>
      <dsp:spPr>
        <a:xfrm>
          <a:off x="7326814" y="2722802"/>
          <a:ext cx="3330369" cy="1998222"/>
        </a:xfrm>
        <a:prstGeom prst="rect">
          <a:avLst/>
        </a:prstGeom>
        <a:solidFill>
          <a:schemeClr val="accent1">
            <a:shade val="80000"/>
            <a:hueOff val="51011"/>
            <a:satOff val="-37751"/>
            <a:lumOff val="340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s-ES" sz="2100" kern="1200" dirty="0"/>
            <a:t>Externar opinión sobre el asunto, antes de emitirse la resolución</a:t>
          </a:r>
          <a:endParaRPr lang="es-MX" sz="2100" kern="1200" dirty="0"/>
        </a:p>
      </dsp:txBody>
      <dsp:txXfrm>
        <a:off x="7326814" y="2722802"/>
        <a:ext cx="3330369" cy="1998222"/>
      </dsp:txXfrm>
    </dsp:sp>
  </dsp:spTree>
</dsp:drawing>
</file>

<file path=ppt/diagrams/drawing7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14BAE-C5F3-4B63-BDBA-732708A22E6C}">
      <dsp:nvSpPr>
        <dsp:cNvPr id="0" name=""/>
        <dsp:cNvSpPr/>
      </dsp:nvSpPr>
      <dsp:spPr>
        <a:xfrm>
          <a:off x="4262873" y="632"/>
          <a:ext cx="6394309" cy="246824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endParaRPr lang="es-MX" sz="2000" kern="1200" dirty="0"/>
        </a:p>
        <a:p>
          <a:pPr marL="228600" lvl="1" indent="-228600" algn="l" defTabSz="889000">
            <a:lnSpc>
              <a:spcPct val="90000"/>
            </a:lnSpc>
            <a:spcBef>
              <a:spcPct val="0"/>
            </a:spcBef>
            <a:spcAft>
              <a:spcPct val="15000"/>
            </a:spcAft>
            <a:buChar char="••"/>
          </a:pPr>
          <a:r>
            <a:rPr lang="es-MX" sz="2000" kern="1200" dirty="0"/>
            <a:t>Periodo de tiempo, a lo largo del cual, dese el momento inicial y hasta el final, se puede realizar válidamente un acto procesal.</a:t>
          </a:r>
        </a:p>
        <a:p>
          <a:pPr marL="228600" lvl="1" indent="-228600" algn="l" defTabSz="889000">
            <a:lnSpc>
              <a:spcPct val="90000"/>
            </a:lnSpc>
            <a:spcBef>
              <a:spcPct val="0"/>
            </a:spcBef>
            <a:spcAft>
              <a:spcPct val="15000"/>
            </a:spcAft>
            <a:buChar char="••"/>
          </a:pPr>
          <a:endParaRPr lang="es-MX" sz="2000" kern="1200" dirty="0"/>
        </a:p>
      </dsp:txBody>
      <dsp:txXfrm>
        <a:off x="4262873" y="309162"/>
        <a:ext cx="5468718" cy="1851182"/>
      </dsp:txXfrm>
    </dsp:sp>
    <dsp:sp modelId="{12F8630B-0DBD-443B-B029-867AF42946A9}">
      <dsp:nvSpPr>
        <dsp:cNvPr id="0" name=""/>
        <dsp:cNvSpPr/>
      </dsp:nvSpPr>
      <dsp:spPr>
        <a:xfrm>
          <a:off x="0" y="632"/>
          <a:ext cx="4262873" cy="24682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s-MX" sz="6500" kern="1200" dirty="0"/>
            <a:t>Plazo</a:t>
          </a:r>
        </a:p>
      </dsp:txBody>
      <dsp:txXfrm>
        <a:off x="120490" y="121122"/>
        <a:ext cx="4021893" cy="2227262"/>
      </dsp:txXfrm>
    </dsp:sp>
    <dsp:sp modelId="{D9F39FF0-EBA5-4056-BA44-2820EA266151}">
      <dsp:nvSpPr>
        <dsp:cNvPr id="0" name=""/>
        <dsp:cNvSpPr/>
      </dsp:nvSpPr>
      <dsp:spPr>
        <a:xfrm>
          <a:off x="4262873" y="2715700"/>
          <a:ext cx="6394309" cy="246824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es-MX" sz="2000" kern="1200" dirty="0"/>
            <a:t>Es el momento (día y hora) señalado para el inicio de un acto procesal.</a:t>
          </a:r>
        </a:p>
        <a:p>
          <a:pPr marL="228600" lvl="1" indent="-228600" algn="l" defTabSz="889000">
            <a:lnSpc>
              <a:spcPct val="90000"/>
            </a:lnSpc>
            <a:spcBef>
              <a:spcPct val="0"/>
            </a:spcBef>
            <a:spcAft>
              <a:spcPct val="15000"/>
            </a:spcAft>
            <a:buChar char="••"/>
          </a:pPr>
          <a:r>
            <a:rPr lang="es-MX" sz="2000" kern="1200" dirty="0"/>
            <a:t>Por ejemplo: el plazo para presentar el medio es de 4 días y el término es cuando se cumplen las 24 horas del cuarto día.</a:t>
          </a:r>
        </a:p>
      </dsp:txBody>
      <dsp:txXfrm>
        <a:off x="4262873" y="3024230"/>
        <a:ext cx="5468718" cy="1851182"/>
      </dsp:txXfrm>
    </dsp:sp>
    <dsp:sp modelId="{15E71872-9A8B-490E-B685-11E362BD587E}">
      <dsp:nvSpPr>
        <dsp:cNvPr id="0" name=""/>
        <dsp:cNvSpPr/>
      </dsp:nvSpPr>
      <dsp:spPr>
        <a:xfrm>
          <a:off x="0" y="2715700"/>
          <a:ext cx="4262873" cy="246824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s-MX" sz="6500" kern="1200" dirty="0"/>
            <a:t>Término</a:t>
          </a:r>
        </a:p>
      </dsp:txBody>
      <dsp:txXfrm>
        <a:off x="120490" y="2836190"/>
        <a:ext cx="4021893" cy="22272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40E4D3-5E65-4A39-B4F8-F875538B7E0F}">
      <dsp:nvSpPr>
        <dsp:cNvPr id="0" name=""/>
        <dsp:cNvSpPr/>
      </dsp:nvSpPr>
      <dsp:spPr>
        <a:xfrm>
          <a:off x="2566" y="1091300"/>
          <a:ext cx="2284355" cy="913742"/>
        </a:xfrm>
        <a:prstGeom prst="chevron">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s-MX" sz="2100" kern="1200" dirty="0"/>
            <a:t>Domingo</a:t>
          </a:r>
        </a:p>
      </dsp:txBody>
      <dsp:txXfrm>
        <a:off x="459437" y="1091300"/>
        <a:ext cx="1370613" cy="913742"/>
      </dsp:txXfrm>
    </dsp:sp>
    <dsp:sp modelId="{D5A2BAF6-FD2A-4E86-B143-3559843D0F90}">
      <dsp:nvSpPr>
        <dsp:cNvPr id="0" name=""/>
        <dsp:cNvSpPr/>
      </dsp:nvSpPr>
      <dsp:spPr>
        <a:xfrm>
          <a:off x="2058486" y="1091300"/>
          <a:ext cx="2284355" cy="913742"/>
        </a:xfrm>
        <a:prstGeom prst="chevron">
          <a:avLst/>
        </a:prstGeom>
        <a:gradFill rotWithShape="0">
          <a:gsLst>
            <a:gs pos="0">
              <a:schemeClr val="accent1">
                <a:shade val="80000"/>
                <a:hueOff val="12753"/>
                <a:satOff val="-9438"/>
                <a:lumOff val="8514"/>
                <a:alphaOff val="0"/>
                <a:satMod val="103000"/>
                <a:lumMod val="102000"/>
                <a:tint val="94000"/>
              </a:schemeClr>
            </a:gs>
            <a:gs pos="50000">
              <a:schemeClr val="accent1">
                <a:shade val="80000"/>
                <a:hueOff val="12753"/>
                <a:satOff val="-9438"/>
                <a:lumOff val="8514"/>
                <a:alphaOff val="0"/>
                <a:satMod val="110000"/>
                <a:lumMod val="100000"/>
                <a:shade val="100000"/>
              </a:schemeClr>
            </a:gs>
            <a:gs pos="100000">
              <a:schemeClr val="accent1">
                <a:shade val="80000"/>
                <a:hueOff val="12753"/>
                <a:satOff val="-9438"/>
                <a:lumOff val="851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s-MX" sz="2100" kern="1200" dirty="0"/>
            <a:t>1</a:t>
          </a:r>
        </a:p>
        <a:p>
          <a:pPr lvl="0" algn="ctr" defTabSz="933450">
            <a:lnSpc>
              <a:spcPct val="90000"/>
            </a:lnSpc>
            <a:spcBef>
              <a:spcPct val="0"/>
            </a:spcBef>
            <a:spcAft>
              <a:spcPct val="35000"/>
            </a:spcAft>
          </a:pPr>
          <a:r>
            <a:rPr lang="es-MX" sz="2100" kern="1200" dirty="0"/>
            <a:t>Lunes</a:t>
          </a:r>
        </a:p>
      </dsp:txBody>
      <dsp:txXfrm>
        <a:off x="2515357" y="1091300"/>
        <a:ext cx="1370613" cy="913742"/>
      </dsp:txXfrm>
    </dsp:sp>
    <dsp:sp modelId="{ABEC9263-2F15-4EEC-A8BD-C6ED95C84A8A}">
      <dsp:nvSpPr>
        <dsp:cNvPr id="0" name=""/>
        <dsp:cNvSpPr/>
      </dsp:nvSpPr>
      <dsp:spPr>
        <a:xfrm>
          <a:off x="4114405" y="1091300"/>
          <a:ext cx="2284355" cy="913742"/>
        </a:xfrm>
        <a:prstGeom prst="chevron">
          <a:avLst/>
        </a:prstGeom>
        <a:gradFill rotWithShape="0">
          <a:gsLst>
            <a:gs pos="0">
              <a:schemeClr val="accent1">
                <a:shade val="80000"/>
                <a:hueOff val="25506"/>
                <a:satOff val="-18875"/>
                <a:lumOff val="17028"/>
                <a:alphaOff val="0"/>
                <a:satMod val="103000"/>
                <a:lumMod val="102000"/>
                <a:tint val="94000"/>
              </a:schemeClr>
            </a:gs>
            <a:gs pos="50000">
              <a:schemeClr val="accent1">
                <a:shade val="80000"/>
                <a:hueOff val="25506"/>
                <a:satOff val="-18875"/>
                <a:lumOff val="17028"/>
                <a:alphaOff val="0"/>
                <a:satMod val="110000"/>
                <a:lumMod val="100000"/>
                <a:shade val="100000"/>
              </a:schemeClr>
            </a:gs>
            <a:gs pos="100000">
              <a:schemeClr val="accent1">
                <a:shade val="80000"/>
                <a:hueOff val="25506"/>
                <a:satOff val="-18875"/>
                <a:lumOff val="170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s-MX" sz="2100" kern="1200" dirty="0"/>
            <a:t>2</a:t>
          </a:r>
        </a:p>
        <a:p>
          <a:pPr lvl="0" algn="ctr" defTabSz="933450">
            <a:lnSpc>
              <a:spcPct val="90000"/>
            </a:lnSpc>
            <a:spcBef>
              <a:spcPct val="0"/>
            </a:spcBef>
            <a:spcAft>
              <a:spcPct val="35000"/>
            </a:spcAft>
          </a:pPr>
          <a:r>
            <a:rPr lang="es-MX" sz="2100" kern="1200" dirty="0"/>
            <a:t>Martes</a:t>
          </a:r>
        </a:p>
      </dsp:txBody>
      <dsp:txXfrm>
        <a:off x="4571276" y="1091300"/>
        <a:ext cx="1370613" cy="913742"/>
      </dsp:txXfrm>
    </dsp:sp>
    <dsp:sp modelId="{2F6E683E-8103-48F7-96F6-60C2C82B2507}">
      <dsp:nvSpPr>
        <dsp:cNvPr id="0" name=""/>
        <dsp:cNvSpPr/>
      </dsp:nvSpPr>
      <dsp:spPr>
        <a:xfrm>
          <a:off x="6170325" y="1091300"/>
          <a:ext cx="2284355" cy="913742"/>
        </a:xfrm>
        <a:prstGeom prst="chevron">
          <a:avLst/>
        </a:prstGeom>
        <a:gradFill rotWithShape="0">
          <a:gsLst>
            <a:gs pos="0">
              <a:schemeClr val="accent1">
                <a:shade val="80000"/>
                <a:hueOff val="38259"/>
                <a:satOff val="-28313"/>
                <a:lumOff val="25542"/>
                <a:alphaOff val="0"/>
                <a:satMod val="103000"/>
                <a:lumMod val="102000"/>
                <a:tint val="94000"/>
              </a:schemeClr>
            </a:gs>
            <a:gs pos="50000">
              <a:schemeClr val="accent1">
                <a:shade val="80000"/>
                <a:hueOff val="38259"/>
                <a:satOff val="-28313"/>
                <a:lumOff val="25542"/>
                <a:alphaOff val="0"/>
                <a:satMod val="110000"/>
                <a:lumMod val="100000"/>
                <a:shade val="100000"/>
              </a:schemeClr>
            </a:gs>
            <a:gs pos="100000">
              <a:schemeClr val="accent1">
                <a:shade val="80000"/>
                <a:hueOff val="38259"/>
                <a:satOff val="-28313"/>
                <a:lumOff val="25542"/>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s-MX" sz="2100" kern="1200" dirty="0"/>
            <a:t>3</a:t>
          </a:r>
        </a:p>
        <a:p>
          <a:pPr lvl="0" algn="ctr" defTabSz="933450">
            <a:lnSpc>
              <a:spcPct val="90000"/>
            </a:lnSpc>
            <a:spcBef>
              <a:spcPct val="0"/>
            </a:spcBef>
            <a:spcAft>
              <a:spcPct val="35000"/>
            </a:spcAft>
          </a:pPr>
          <a:r>
            <a:rPr lang="es-MX" sz="2100" kern="1200" dirty="0"/>
            <a:t>Miércoles</a:t>
          </a:r>
        </a:p>
      </dsp:txBody>
      <dsp:txXfrm>
        <a:off x="6627196" y="1091300"/>
        <a:ext cx="1370613" cy="913742"/>
      </dsp:txXfrm>
    </dsp:sp>
    <dsp:sp modelId="{32BD3AD6-4F30-4D59-9DA6-DE9021F3DE4F}">
      <dsp:nvSpPr>
        <dsp:cNvPr id="0" name=""/>
        <dsp:cNvSpPr/>
      </dsp:nvSpPr>
      <dsp:spPr>
        <a:xfrm>
          <a:off x="8226245" y="1091300"/>
          <a:ext cx="2284355" cy="913742"/>
        </a:xfrm>
        <a:prstGeom prst="chevron">
          <a:avLst/>
        </a:prstGeom>
        <a:gradFill rotWithShape="0">
          <a:gsLst>
            <a:gs pos="0">
              <a:schemeClr val="accent1">
                <a:shade val="80000"/>
                <a:hueOff val="51011"/>
                <a:satOff val="-37751"/>
                <a:lumOff val="34056"/>
                <a:alphaOff val="0"/>
                <a:satMod val="103000"/>
                <a:lumMod val="102000"/>
                <a:tint val="94000"/>
              </a:schemeClr>
            </a:gs>
            <a:gs pos="50000">
              <a:schemeClr val="accent1">
                <a:shade val="80000"/>
                <a:hueOff val="51011"/>
                <a:satOff val="-37751"/>
                <a:lumOff val="34056"/>
                <a:alphaOff val="0"/>
                <a:satMod val="110000"/>
                <a:lumMod val="100000"/>
                <a:shade val="100000"/>
              </a:schemeClr>
            </a:gs>
            <a:gs pos="100000">
              <a:schemeClr val="accent1">
                <a:shade val="80000"/>
                <a:hueOff val="51011"/>
                <a:satOff val="-37751"/>
                <a:lumOff val="3405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4011" tIns="28004" rIns="28004" bIns="28004" numCol="1" spcCol="1270" anchor="ctr" anchorCtr="0">
          <a:noAutofit/>
        </a:bodyPr>
        <a:lstStyle/>
        <a:p>
          <a:pPr lvl="0" algn="ctr" defTabSz="933450">
            <a:lnSpc>
              <a:spcPct val="90000"/>
            </a:lnSpc>
            <a:spcBef>
              <a:spcPct val="0"/>
            </a:spcBef>
            <a:spcAft>
              <a:spcPct val="35000"/>
            </a:spcAft>
          </a:pPr>
          <a:r>
            <a:rPr lang="es-MX" sz="2100" kern="1200" dirty="0"/>
            <a:t>4 </a:t>
          </a:r>
        </a:p>
        <a:p>
          <a:pPr lvl="0" algn="ctr" defTabSz="933450">
            <a:lnSpc>
              <a:spcPct val="90000"/>
            </a:lnSpc>
            <a:spcBef>
              <a:spcPct val="0"/>
            </a:spcBef>
            <a:spcAft>
              <a:spcPct val="35000"/>
            </a:spcAft>
          </a:pPr>
          <a:r>
            <a:rPr lang="es-MX" sz="2100" kern="1200" dirty="0"/>
            <a:t>Jueves</a:t>
          </a:r>
        </a:p>
      </dsp:txBody>
      <dsp:txXfrm>
        <a:off x="8683116" y="1091300"/>
        <a:ext cx="1370613" cy="91374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vList2#3">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1/layout/TabList#1">
  <dgm:title val="Lista de fichas"/>
  <dgm:desc val="Se usa para mostrar bloques de información no secuencial o agrupados. Funciona bien con listas con una cantidad pequeña de texto de Nivel 1. El primer elemento de Nivel 2 se muestra junto al texto de Nivel 1. El resto de texto de Nivel 2 aparece debajo del texto de Nivel 1."/>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parTxRTLAlign" val="l"/>
                <dgm:param type="txAnchorVertCh" val="b"/>
                <dgm:param type="txAnchorVert" val="b"/>
              </dgm:alg>
            </dgm:if>
            <dgm:else name="Name6">
              <dgm:alg type="tx">
                <dgm:param type="parTxLTRAlign" val="r"/>
                <dgm:param type="parTxRTLAlign" val="r"/>
                <dgm:param type="shpTxLTRAlignCh" val="r"/>
                <dgm:param type="txAnchorVertCh" val="b"/>
                <dgm:param type="txAnchorVert" val="b"/>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parTxLTRAlign" val="l"/>
                  <dgm:param type="parTxRTLAlign" val="l"/>
                  <dgm:param type="stBulletLvl" val="1"/>
                  <dgm:param type="txAnchorVert" val="t"/>
                </dgm:alg>
              </dgm:if>
              <dgm:else name="Name14">
                <dgm:alg type="tx">
                  <dgm:param type="parTxLTRAlign" val="r"/>
                  <dgm:param type="parTxRTLAlign" val="r"/>
                  <dgm:param type="shpTxLTRAlignCh" val="r"/>
                  <dgm:param type="stBulletLvl" val="1"/>
                  <dgm:param type="txAnchorVert" val="t"/>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4">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5">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4">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6">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5">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11/layout/HexagonRadial">
  <dgm:title val="Hexágonos radiales"/>
  <dgm:desc val="Se usa para mostrar un proceso secuencial  relacionado con un tema o una idea centrales. Limitado a seis formas de Nivel 2. Funciona mejor con poco texto No aparece el texto sin utilizar, pero queda disponible si cambia entre diseño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2">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ierarchy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hierarchy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hierarchy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hierarchy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8.xml><?xml version="1.0" encoding="utf-8"?>
<dgm:layoutDef xmlns:dgm="http://schemas.openxmlformats.org/drawingml/2006/diagram" xmlns:a="http://schemas.openxmlformats.org/drawingml/2006/main" uniqueId="urn:microsoft.com/office/officeart/2005/8/layout/hierarchy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list1#3">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list1#4">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hierarchy1#2">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hierarchy1#3">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ierarchy1#4">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list1#5">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list1#6">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8.xml><?xml version="1.0" encoding="utf-8"?>
<dgm:layoutDef xmlns:dgm="http://schemas.openxmlformats.org/drawingml/2006/diagram" xmlns:a="http://schemas.openxmlformats.org/drawingml/2006/main" uniqueId="urn:microsoft.com/office/officeart/2005/8/layout/list1#7">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list1#8">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0.xml><?xml version="1.0" encoding="utf-8"?>
<dgm:layoutDef xmlns:dgm="http://schemas.openxmlformats.org/drawingml/2006/diagram" xmlns:a="http://schemas.openxmlformats.org/drawingml/2006/main" uniqueId="urn:microsoft.com/office/officeart/2005/8/layout/list1#9">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default#6">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2.xml><?xml version="1.0" encoding="utf-8"?>
<dgm:layoutDef xmlns:dgm="http://schemas.openxmlformats.org/drawingml/2006/diagram" xmlns:a="http://schemas.openxmlformats.org/drawingml/2006/main" uniqueId="urn:microsoft.com/office/officeart/2005/8/layout/list1#9">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3.xml><?xml version="1.0" encoding="utf-8"?>
<dgm:layoutDef xmlns:dgm="http://schemas.openxmlformats.org/drawingml/2006/diagram" xmlns:a="http://schemas.openxmlformats.org/drawingml/2006/main" uniqueId="urn:microsoft.com/office/officeart/2005/8/layout/default#7">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4.xml><?xml version="1.0" encoding="utf-8"?>
<dgm:layoutDef xmlns:dgm="http://schemas.openxmlformats.org/drawingml/2006/diagram" xmlns:a="http://schemas.openxmlformats.org/drawingml/2006/main" uniqueId="urn:microsoft.com/office/officeart/2005/8/layout/list1#9">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5.xml><?xml version="1.0" encoding="utf-8"?>
<dgm:layoutDef xmlns:dgm="http://schemas.openxmlformats.org/drawingml/2006/diagram" xmlns:a="http://schemas.openxmlformats.org/drawingml/2006/main" uniqueId="urn:microsoft.com/office/officeart/2005/8/layout/list1#10">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6.xml><?xml version="1.0" encoding="utf-8"?>
<dgm:layoutDef xmlns:dgm="http://schemas.openxmlformats.org/drawingml/2006/diagram" xmlns:a="http://schemas.openxmlformats.org/drawingml/2006/main" uniqueId="urn:microsoft.com/office/officeart/2005/8/layout/list1#1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7.xml><?xml version="1.0" encoding="utf-8"?>
<dgm:layoutDef xmlns:dgm="http://schemas.openxmlformats.org/drawingml/2006/diagram" xmlns:a="http://schemas.openxmlformats.org/drawingml/2006/main" uniqueId="urn:microsoft.com/office/officeart/2005/8/layout/list1#12">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8.xml><?xml version="1.0" encoding="utf-8"?>
<dgm:layoutDef xmlns:dgm="http://schemas.openxmlformats.org/drawingml/2006/diagram" xmlns:a="http://schemas.openxmlformats.org/drawingml/2006/main" uniqueId="urn:microsoft.com/office/officeart/2005/8/layout/hierarchy1#5">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1">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0.xml><?xml version="1.0" encoding="utf-8"?>
<dgm:layoutDef xmlns:dgm="http://schemas.openxmlformats.org/drawingml/2006/diagram" xmlns:a="http://schemas.openxmlformats.org/drawingml/2006/main" uniqueId="urn:microsoft.com/office/officeart/2005/8/layout/hierarchy1#6">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3.xml><?xml version="1.0" encoding="utf-8"?>
<dgm:layoutDef xmlns:dgm="http://schemas.openxmlformats.org/drawingml/2006/diagram" xmlns:a="http://schemas.openxmlformats.org/drawingml/2006/main" uniqueId="urn:microsoft.com/office/officeart/2005/8/layout/default#6">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4.xml><?xml version="1.0" encoding="utf-8"?>
<dgm:layoutDef xmlns:dgm="http://schemas.openxmlformats.org/drawingml/2006/diagram" xmlns:a="http://schemas.openxmlformats.org/drawingml/2006/main" uniqueId="urn:microsoft.com/office/officeart/2005/8/layout/list1#13">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5.xml><?xml version="1.0" encoding="utf-8"?>
<dgm:layoutDef xmlns:dgm="http://schemas.openxmlformats.org/drawingml/2006/diagram" xmlns:a="http://schemas.openxmlformats.org/drawingml/2006/main" uniqueId="urn:microsoft.com/office/officeart/2005/8/layout/list1#14">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6.xml><?xml version="1.0" encoding="utf-8"?>
<dgm:layoutDef xmlns:dgm="http://schemas.openxmlformats.org/drawingml/2006/diagram" xmlns:a="http://schemas.openxmlformats.org/drawingml/2006/main" uniqueId="urn:microsoft.com/office/officeart/2005/8/layout/list1#15">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7.xml><?xml version="1.0" encoding="utf-8"?>
<dgm:layoutDef xmlns:dgm="http://schemas.openxmlformats.org/drawingml/2006/diagram" xmlns:a="http://schemas.openxmlformats.org/drawingml/2006/main" uniqueId="urn:microsoft.com/office/officeart/2005/8/layout/list1#16">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9.xml><?xml version="1.0" encoding="utf-8"?>
<dgm:layoutDef xmlns:dgm="http://schemas.openxmlformats.org/drawingml/2006/diagram" xmlns:a="http://schemas.openxmlformats.org/drawingml/2006/main" uniqueId="urn:microsoft.com/office/officeart/2005/8/layout/default#7">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0.xml><?xml version="1.0" encoding="utf-8"?>
<dgm:layoutDef xmlns:dgm="http://schemas.openxmlformats.org/drawingml/2006/diagram" xmlns:a="http://schemas.openxmlformats.org/drawingml/2006/main" uniqueId="urn:microsoft.com/office/officeart/2005/8/layout/list1#17">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1.xml><?xml version="1.0" encoding="utf-8"?>
<dgm:layoutDef xmlns:dgm="http://schemas.openxmlformats.org/drawingml/2006/diagram" xmlns:a="http://schemas.openxmlformats.org/drawingml/2006/main" uniqueId="urn:microsoft.com/office/officeart/2005/8/layout/list1#18">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2.xml><?xml version="1.0" encoding="utf-8"?>
<dgm:layoutDef xmlns:dgm="http://schemas.openxmlformats.org/drawingml/2006/diagram" xmlns:a="http://schemas.openxmlformats.org/drawingml/2006/main" uniqueId="urn:microsoft.com/office/officeart/2005/8/layout/list1#19">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3.xml><?xml version="1.0" encoding="utf-8"?>
<dgm:layoutDef xmlns:dgm="http://schemas.openxmlformats.org/drawingml/2006/diagram" xmlns:a="http://schemas.openxmlformats.org/drawingml/2006/main" uniqueId="urn:microsoft.com/office/officeart/2005/8/layout/list1#20">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4.xml><?xml version="1.0" encoding="utf-8"?>
<dgm:layoutDef xmlns:dgm="http://schemas.openxmlformats.org/drawingml/2006/diagram" xmlns:a="http://schemas.openxmlformats.org/drawingml/2006/main" uniqueId="urn:microsoft.com/office/officeart/2005/8/layout/list1#2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5.xml><?xml version="1.0" encoding="utf-8"?>
<dgm:layoutDef xmlns:dgm="http://schemas.openxmlformats.org/drawingml/2006/diagram" xmlns:a="http://schemas.openxmlformats.org/drawingml/2006/main" uniqueId="urn:microsoft.com/office/officeart/2005/8/layout/list1#22">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7.xml><?xml version="1.0" encoding="utf-8"?>
<dgm:layoutDef xmlns:dgm="http://schemas.openxmlformats.org/drawingml/2006/diagram" xmlns:a="http://schemas.openxmlformats.org/drawingml/2006/main" uniqueId="urn:microsoft.com/office/officeart/2005/8/layout/hierarchy1#7">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9.xml><?xml version="1.0" encoding="utf-8"?>
<dgm:layoutDef xmlns:dgm="http://schemas.openxmlformats.org/drawingml/2006/diagram" xmlns:a="http://schemas.openxmlformats.org/drawingml/2006/main" uniqueId="urn:microsoft.com/office/officeart/2005/8/layout/hierarchy1#8">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off" val="ctr"/>
          <dgm:param type="contDir" val="sameDir"/>
          <dgm:param type="grDir" val="tL"/>
          <dgm:param type="flowDir" val="row"/>
        </dgm:alg>
      </dgm:if>
      <dgm:else name="Name2">
        <dgm:alg type="snake">
          <dgm:param type="off" val="ctr"/>
          <dgm:param type="contDir" val="sameDir"/>
          <dgm:param type="grDir" val="tR"/>
          <dgm:param type="flowDir" val="row"/>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2.xml><?xml version="1.0" encoding="utf-8"?>
<dgm:layoutDef xmlns:dgm="http://schemas.openxmlformats.org/drawingml/2006/diagram" xmlns:a="http://schemas.openxmlformats.org/drawingml/2006/main" uniqueId="urn:microsoft.com/office/officeart/2005/8/layout/hierarchy1#9">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3.xml><?xml version="1.0" encoding="utf-8"?>
<dgm:layoutDef xmlns:dgm="http://schemas.openxmlformats.org/drawingml/2006/diagram" xmlns:a="http://schemas.openxmlformats.org/drawingml/2006/main" uniqueId="urn:microsoft.com/office/officeart/2005/8/layout/list1#23">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4.xml><?xml version="1.0" encoding="utf-8"?>
<dgm:layoutDef xmlns:dgm="http://schemas.openxmlformats.org/drawingml/2006/diagram" xmlns:a="http://schemas.openxmlformats.org/drawingml/2006/main" uniqueId="urn:microsoft.com/office/officeart/2005/8/layout/list1#24">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5.xml><?xml version="1.0" encoding="utf-8"?>
<dgm:layoutDef xmlns:dgm="http://schemas.openxmlformats.org/drawingml/2006/diagram" xmlns:a="http://schemas.openxmlformats.org/drawingml/2006/main" uniqueId="urn:microsoft.com/office/officeart/2005/8/layout/list1#25">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6.xml><?xml version="1.0" encoding="utf-8"?>
<dgm:layoutDef xmlns:dgm="http://schemas.openxmlformats.org/drawingml/2006/diagram" xmlns:a="http://schemas.openxmlformats.org/drawingml/2006/main" uniqueId="urn:microsoft.com/office/officeart/2005/8/layout/list1#26">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7.xml><?xml version="1.0" encoding="utf-8"?>
<dgm:layoutDef xmlns:dgm="http://schemas.openxmlformats.org/drawingml/2006/diagram" xmlns:a="http://schemas.openxmlformats.org/drawingml/2006/main" uniqueId="urn:microsoft.com/office/officeart/2005/8/layout/hierarchy1#10">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8.xml><?xml version="1.0" encoding="utf-8"?>
<dgm:layoutDef xmlns:dgm="http://schemas.openxmlformats.org/drawingml/2006/diagram" xmlns:a="http://schemas.openxmlformats.org/drawingml/2006/main" uniqueId="urn:microsoft.com/office/officeart/2005/8/layout/hierarchy1#1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srcNode" val="background"/>
                    <dgm:param type="dstNode" val="background2"/>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srcNode" val="background2"/>
                            <dgm:param type="dstNode" val="background3"/>
                            <dgm:param type="dim" val="1D"/>
                            <dgm:param type="endSty" val="noArr"/>
                            <dgm:param type="connRout" val="bend"/>
                            <dgm:param type="begPts" val="bCtr"/>
                            <dgm:param type="endPts" val="tCtr"/>
                            <dgm:param type="bendPt" val="end"/>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srcNode" val="background3"/>
                                        <dgm:param type="dstNode" val="background4"/>
                                        <dgm:param type="dim" val="1D"/>
                                        <dgm:param type="endSty" val="noArr"/>
                                        <dgm:param type="connRout" val="bend"/>
                                        <dgm:param type="begPts" val="bCtr"/>
                                        <dgm:param type="endPts" val="tCtr"/>
                                        <dgm:param type="bendPt" val="end"/>
                                      </dgm:alg>
                                    </dgm:if>
                                    <dgm:else name="Name26">
                                      <dgm:alg type="conn">
                                        <dgm:param type="srcNode" val="background4"/>
                                        <dgm:param type="dstNode" val="background4"/>
                                        <dgm:param type="dim" val="1D"/>
                                        <dgm:param type="endSty" val="noArr"/>
                                        <dgm:param type="connRout" val="bend"/>
                                        <dgm:param type="begPts" val="bCtr"/>
                                        <dgm:param type="endPts" val="tCtr"/>
                                        <dgm:param type="bendPt" val="end"/>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1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1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2.xml><?xml version="1.0" encoding="utf-8"?>
<dgm:styleDef xmlns:dgm="http://schemas.openxmlformats.org/drawingml/2006/diagram" xmlns:a="http://schemas.openxmlformats.org/drawingml/2006/main" uniqueId="urn:microsoft.com/office/officeart/2005/8/quickstyle/3d1#2">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2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24.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25.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26.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27.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28.xml><?xml version="1.0" encoding="utf-8"?>
<dgm:styleDef xmlns:dgm="http://schemas.openxmlformats.org/drawingml/2006/diagram" xmlns:a="http://schemas.openxmlformats.org/drawingml/2006/main" uniqueId="urn:microsoft.com/office/officeart/2005/8/quickstyle/3d3#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2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2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1.xml><?xml version="1.0" encoding="utf-8"?>
<dgm:styleDef xmlns:dgm="http://schemas.openxmlformats.org/drawingml/2006/diagram" xmlns:a="http://schemas.openxmlformats.org/drawingml/2006/main" uniqueId="urn:microsoft.com/office/officeart/2005/8/quickstyle/3d3#2">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2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3.xml><?xml version="1.0" encoding="utf-8"?>
<dgm:styleDef xmlns:dgm="http://schemas.openxmlformats.org/drawingml/2006/diagram" xmlns:a="http://schemas.openxmlformats.org/drawingml/2006/main" uniqueId="urn:microsoft.com/office/officeart/2005/8/quickstyle/3d3#3">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2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5.xml><?xml version="1.0" encoding="utf-8"?>
<dgm:styleDef xmlns:dgm="http://schemas.openxmlformats.org/drawingml/2006/diagram" xmlns:a="http://schemas.openxmlformats.org/drawingml/2006/main" uniqueId="urn:microsoft.com/office/officeart/2005/8/quickstyle/3d3#4">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2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2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2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2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2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3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2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3.xml><?xml version="1.0" encoding="utf-8"?>
<dgm:styleDef xmlns:dgm="http://schemas.openxmlformats.org/drawingml/2006/diagram" xmlns:a="http://schemas.openxmlformats.org/drawingml/2006/main" uniqueId="urn:microsoft.com/office/officeart/2005/8/quickstyle/simple1#3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4.xml><?xml version="1.0" encoding="utf-8"?>
<dgm:styleDef xmlns:dgm="http://schemas.openxmlformats.org/drawingml/2006/diagram" xmlns:a="http://schemas.openxmlformats.org/drawingml/2006/main" uniqueId="urn:microsoft.com/office/officeart/2005/8/quickstyle/simple1#2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5.xml><?xml version="1.0" encoding="utf-8"?>
<dgm:styleDef xmlns:dgm="http://schemas.openxmlformats.org/drawingml/2006/diagram" xmlns:a="http://schemas.openxmlformats.org/drawingml/2006/main" uniqueId="urn:microsoft.com/office/officeart/2005/8/quickstyle/simple1#3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6.xml><?xml version="1.0" encoding="utf-8"?>
<dgm:styleDef xmlns:dgm="http://schemas.openxmlformats.org/drawingml/2006/diagram" xmlns:a="http://schemas.openxmlformats.org/drawingml/2006/main" uniqueId="urn:microsoft.com/office/officeart/2005/8/quickstyle/simple1#3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7.xml><?xml version="1.0" encoding="utf-8"?>
<dgm:styleDef xmlns:dgm="http://schemas.openxmlformats.org/drawingml/2006/diagram" xmlns:a="http://schemas.openxmlformats.org/drawingml/2006/main" uniqueId="urn:microsoft.com/office/officeart/2005/8/quickstyle/simple1#3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48.xml><?xml version="1.0" encoding="utf-8"?>
<dgm:styleDef xmlns:dgm="http://schemas.openxmlformats.org/drawingml/2006/diagram" xmlns:a="http://schemas.openxmlformats.org/drawingml/2006/main" uniqueId="urn:microsoft.com/office/officeart/2005/8/quickstyle/3d3#5">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49.xml><?xml version="1.0" encoding="utf-8"?>
<dgm:styleDef xmlns:dgm="http://schemas.openxmlformats.org/drawingml/2006/diagram" xmlns:a="http://schemas.openxmlformats.org/drawingml/2006/main" uniqueId="urn:microsoft.com/office/officeart/2005/8/quickstyle/simple1#3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0.xml><?xml version="1.0" encoding="utf-8"?>
<dgm:styleDef xmlns:dgm="http://schemas.openxmlformats.org/drawingml/2006/diagram" xmlns:a="http://schemas.openxmlformats.org/drawingml/2006/main" uniqueId="urn:microsoft.com/office/officeart/2005/8/quickstyle/3d3#6">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51.xml><?xml version="1.0" encoding="utf-8"?>
<dgm:styleDef xmlns:dgm="http://schemas.openxmlformats.org/drawingml/2006/diagram" xmlns:a="http://schemas.openxmlformats.org/drawingml/2006/main" uniqueId="urn:microsoft.com/office/officeart/2005/8/quickstyle/simple1#3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2.xml><?xml version="1.0" encoding="utf-8"?>
<dgm:styleDef xmlns:dgm="http://schemas.openxmlformats.org/drawingml/2006/diagram" xmlns:a="http://schemas.openxmlformats.org/drawingml/2006/main" uniqueId="urn:microsoft.com/office/officeart/2005/8/quickstyle/simple1#3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3.xml><?xml version="1.0" encoding="utf-8"?>
<dgm:styleDef xmlns:dgm="http://schemas.openxmlformats.org/drawingml/2006/diagram" xmlns:a="http://schemas.openxmlformats.org/drawingml/2006/main" uniqueId="urn:microsoft.com/office/officeart/2005/8/quickstyle/3d1#3">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diagrams/quickStyle54.xml><?xml version="1.0" encoding="utf-8"?>
<dgm:styleDef xmlns:dgm="http://schemas.openxmlformats.org/drawingml/2006/diagram" xmlns:a="http://schemas.openxmlformats.org/drawingml/2006/main" uniqueId="urn:microsoft.com/office/officeart/2005/8/quickstyle/simple1#3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5.xml><?xml version="1.0" encoding="utf-8"?>
<dgm:styleDef xmlns:dgm="http://schemas.openxmlformats.org/drawingml/2006/diagram" xmlns:a="http://schemas.openxmlformats.org/drawingml/2006/main" uniqueId="urn:microsoft.com/office/officeart/2005/8/quickstyle/simple1#3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6.xml><?xml version="1.0" encoding="utf-8"?>
<dgm:styleDef xmlns:dgm="http://schemas.openxmlformats.org/drawingml/2006/diagram" xmlns:a="http://schemas.openxmlformats.org/drawingml/2006/main" uniqueId="urn:microsoft.com/office/officeart/2005/8/quickstyle/simple1#3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7.xml><?xml version="1.0" encoding="utf-8"?>
<dgm:styleDef xmlns:dgm="http://schemas.openxmlformats.org/drawingml/2006/diagram" xmlns:a="http://schemas.openxmlformats.org/drawingml/2006/main" uniqueId="urn:microsoft.com/office/officeart/2005/8/quickstyle/simple1#3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8.xml><?xml version="1.0" encoding="utf-8"?>
<dgm:styleDef xmlns:dgm="http://schemas.openxmlformats.org/drawingml/2006/diagram" xmlns:a="http://schemas.openxmlformats.org/drawingml/2006/main" uniqueId="urn:microsoft.com/office/officeart/2005/8/quickstyle/simple1#4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59.xml><?xml version="1.0" encoding="utf-8"?>
<dgm:styleDef xmlns:dgm="http://schemas.openxmlformats.org/drawingml/2006/diagram" xmlns:a="http://schemas.openxmlformats.org/drawingml/2006/main" uniqueId="urn:microsoft.com/office/officeart/2005/8/quickstyle/simple1#4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0.xml><?xml version="1.0" encoding="utf-8"?>
<dgm:styleDef xmlns:dgm="http://schemas.openxmlformats.org/drawingml/2006/diagram" xmlns:a="http://schemas.openxmlformats.org/drawingml/2006/main" uniqueId="urn:microsoft.com/office/officeart/2005/8/quickstyle/simple1#4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1.xml><?xml version="1.0" encoding="utf-8"?>
<dgm:styleDef xmlns:dgm="http://schemas.openxmlformats.org/drawingml/2006/diagram" xmlns:a="http://schemas.openxmlformats.org/drawingml/2006/main" uniqueId="urn:microsoft.com/office/officeart/2005/8/quickstyle/simple1#4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2.xml><?xml version="1.0" encoding="utf-8"?>
<dgm:styleDef xmlns:dgm="http://schemas.openxmlformats.org/drawingml/2006/diagram" xmlns:a="http://schemas.openxmlformats.org/drawingml/2006/main" uniqueId="urn:microsoft.com/office/officeart/2005/8/quickstyle/simple1#4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3.xml><?xml version="1.0" encoding="utf-8"?>
<dgm:styleDef xmlns:dgm="http://schemas.openxmlformats.org/drawingml/2006/diagram" xmlns:a="http://schemas.openxmlformats.org/drawingml/2006/main" uniqueId="urn:microsoft.com/office/officeart/2005/8/quickstyle/simple1#4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4.xml><?xml version="1.0" encoding="utf-8"?>
<dgm:styleDef xmlns:dgm="http://schemas.openxmlformats.org/drawingml/2006/diagram" xmlns:a="http://schemas.openxmlformats.org/drawingml/2006/main" uniqueId="urn:microsoft.com/office/officeart/2005/8/quickstyle/simple1#4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5.xml><?xml version="1.0" encoding="utf-8"?>
<dgm:styleDef xmlns:dgm="http://schemas.openxmlformats.org/drawingml/2006/diagram" xmlns:a="http://schemas.openxmlformats.org/drawingml/2006/main" uniqueId="urn:microsoft.com/office/officeart/2005/8/quickstyle/simple1#4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6.xml><?xml version="1.0" encoding="utf-8"?>
<dgm:styleDef xmlns:dgm="http://schemas.openxmlformats.org/drawingml/2006/diagram" xmlns:a="http://schemas.openxmlformats.org/drawingml/2006/main" uniqueId="urn:microsoft.com/office/officeart/2005/8/quickstyle/simple1#48">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7.xml><?xml version="1.0" encoding="utf-8"?>
<dgm:styleDef xmlns:dgm="http://schemas.openxmlformats.org/drawingml/2006/diagram" xmlns:a="http://schemas.openxmlformats.org/drawingml/2006/main" uniqueId="urn:microsoft.com/office/officeart/2005/8/quickstyle/3d3#7">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68.xml><?xml version="1.0" encoding="utf-8"?>
<dgm:styleDef xmlns:dgm="http://schemas.openxmlformats.org/drawingml/2006/diagram" xmlns:a="http://schemas.openxmlformats.org/drawingml/2006/main" uniqueId="urn:microsoft.com/office/officeart/2005/8/quickstyle/simple1#49">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69.xml><?xml version="1.0" encoding="utf-8"?>
<dgm:styleDef xmlns:dgm="http://schemas.openxmlformats.org/drawingml/2006/diagram" xmlns:a="http://schemas.openxmlformats.org/drawingml/2006/main" uniqueId="urn:microsoft.com/office/officeart/2005/8/quickstyle/3d3#8">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0.xml><?xml version="1.0" encoding="utf-8"?>
<dgm:styleDef xmlns:dgm="http://schemas.openxmlformats.org/drawingml/2006/diagram" xmlns:a="http://schemas.openxmlformats.org/drawingml/2006/main" uniqueId="urn:microsoft.com/office/officeart/2005/8/quickstyle/simple1#50">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1.xml><?xml version="1.0" encoding="utf-8"?>
<dgm:styleDef xmlns:dgm="http://schemas.openxmlformats.org/drawingml/2006/diagram" xmlns:a="http://schemas.openxmlformats.org/drawingml/2006/main" uniqueId="urn:microsoft.com/office/officeart/2005/8/quickstyle/simple1#5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2.xml><?xml version="1.0" encoding="utf-8"?>
<dgm:styleDef xmlns:dgm="http://schemas.openxmlformats.org/drawingml/2006/diagram" xmlns:a="http://schemas.openxmlformats.org/drawingml/2006/main" uniqueId="urn:microsoft.com/office/officeart/2005/8/quickstyle/3d3#9">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73.xml><?xml version="1.0" encoding="utf-8"?>
<dgm:styleDef xmlns:dgm="http://schemas.openxmlformats.org/drawingml/2006/diagram" xmlns:a="http://schemas.openxmlformats.org/drawingml/2006/main" uniqueId="urn:microsoft.com/office/officeart/2005/8/quickstyle/simple1#5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4.xml><?xml version="1.0" encoding="utf-8"?>
<dgm:styleDef xmlns:dgm="http://schemas.openxmlformats.org/drawingml/2006/diagram" xmlns:a="http://schemas.openxmlformats.org/drawingml/2006/main" uniqueId="urn:microsoft.com/office/officeart/2005/8/quickstyle/simple1#5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5.xml><?xml version="1.0" encoding="utf-8"?>
<dgm:styleDef xmlns:dgm="http://schemas.openxmlformats.org/drawingml/2006/diagram" xmlns:a="http://schemas.openxmlformats.org/drawingml/2006/main" uniqueId="urn:microsoft.com/office/officeart/2005/8/quickstyle/simple1#54">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6.xml><?xml version="1.0" encoding="utf-8"?>
<dgm:styleDef xmlns:dgm="http://schemas.openxmlformats.org/drawingml/2006/diagram" xmlns:a="http://schemas.openxmlformats.org/drawingml/2006/main" uniqueId="urn:microsoft.com/office/officeart/2005/8/quickstyle/simple1#55">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77.xml><?xml version="1.0" encoding="utf-8"?>
<dgm:styleDef xmlns:dgm="http://schemas.openxmlformats.org/drawingml/2006/diagram" xmlns:a="http://schemas.openxmlformats.org/drawingml/2006/main" uniqueId="urn:microsoft.com/office/officeart/2005/8/quickstyle/3d3#10">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78.xml><?xml version="1.0" encoding="utf-8"?>
<dgm:styleDef xmlns:dgm="http://schemas.openxmlformats.org/drawingml/2006/diagram" xmlns:a="http://schemas.openxmlformats.org/drawingml/2006/main" uniqueId="urn:microsoft.com/office/officeart/2005/8/quickstyle/3d3#11">
  <dgm:title val=""/>
  <dgm:desc val=""/>
  <dgm:catLst>
    <dgm:cat type="3D" pri="11300"/>
  </dgm:catLst>
  <dgm:scene3d>
    <a:camera prst="orthographicFront"/>
    <a:lightRig rig="threePt" dir="t"/>
  </dgm:scene3d>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3d1#1">
  <dgm:title val=""/>
  <dgm:desc val=""/>
  <dgm:catLst>
    <dgm:cat type="3D" pri="11100"/>
  </dgm:catLst>
  <dgm:scene3d>
    <a:camera prst="orthographicFront"/>
    <a:lightRig rig="threePt" dir="t"/>
  </dgm:scene3d>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BF3D25E8-D0C2-4B17-87C1-10728F9A0C4D}" type="datetime1">
              <a:rPr lang="es-ES" smtClean="0"/>
              <a:t>21/10/2020</a:t>
            </a:fld>
            <a:endParaRPr lang="es-ES" dirty="0"/>
          </a:p>
        </p:txBody>
      </p:sp>
      <p:sp>
        <p:nvSpPr>
          <p:cNvPr id="4" name="Marcador de posición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7C119DBA-4540-49B3-8FA9-6259387ECF9E}" type="slidenum">
              <a:rPr lang="es-ES"/>
              <a:t>‹Nº›</a:t>
            </a:fld>
            <a:endParaRPr lang="es-ES" dirty="0"/>
          </a:p>
        </p:txBody>
      </p:sp>
    </p:spTree>
    <p:extLst>
      <p:ext uri="{BB962C8B-B14F-4D97-AF65-F5344CB8AC3E}">
        <p14:creationId xmlns:p14="http://schemas.microsoft.com/office/powerpoint/2010/main" val="4213046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EF32324A-5DF8-4462-ACAA-D149314A7E45}" type="datetime1">
              <a:rPr lang="es-ES" noProof="0" smtClean="0"/>
              <a:t>21/10/2020</a:t>
            </a:fld>
            <a:endParaRPr lang="es-ES" noProof="0" dirty="0"/>
          </a:p>
        </p:txBody>
      </p:sp>
      <p:sp>
        <p:nvSpPr>
          <p:cNvPr id="4" name="Marcador de posición de imagen d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E3B36274-F2B9-4C45-BBB4-0EDF4CD651A7}" type="slidenum">
              <a:rPr lang="es-ES" noProof="0"/>
              <a:t>‹Nº›</a:t>
            </a:fld>
            <a:endParaRPr lang="es-ES" noProof="0" dirty="0"/>
          </a:p>
        </p:txBody>
      </p:sp>
    </p:spTree>
    <p:extLst>
      <p:ext uri="{BB962C8B-B14F-4D97-AF65-F5344CB8AC3E}">
        <p14:creationId xmlns:p14="http://schemas.microsoft.com/office/powerpoint/2010/main" val="42031377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10"/>
          </p:nvPr>
        </p:nvSpPr>
        <p:spPr/>
        <p:txBody>
          <a:bodyPr rtlCol="0"/>
          <a:lstStyle/>
          <a:p>
            <a:pPr rtl="0"/>
            <a:fld id="{E3B36274-F2B9-4C45-BBB4-0EDF4CD651A7}" type="slidenum">
              <a:rPr lang="es-ES" smtClean="0"/>
              <a:t>1</a:t>
            </a:fld>
            <a:endParaRPr lang="es-E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rtl="0"/>
            <a:fld id="{E3B36274-F2B9-4C45-BBB4-0EDF4CD651A7}" type="slidenum">
              <a:rPr lang="es-ES" smtClean="0"/>
              <a:t>4</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2413" y="1371600"/>
            <a:ext cx="9144000" cy="3505200"/>
          </a:xfrm>
        </p:spPr>
        <p:txBody>
          <a:bodyPr rtlCol="0">
            <a:noAutofit/>
          </a:bodyPr>
          <a:lstStyle>
            <a:lvl1pPr>
              <a:defRPr sz="7200"/>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1522413" y="4953000"/>
            <a:ext cx="8229600" cy="1066800"/>
          </a:xfrm>
        </p:spPr>
        <p:txBody>
          <a:bodyPr rtlCol="0">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s-ES" noProof="0"/>
              <a:t>Haga clic para modificar el estilo de subtítulo del patrón</a:t>
            </a:r>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8730FF71-78BE-4A20-8030-11CF7D0356BA}" type="datetime1">
              <a:rPr lang="es-ES" noProof="0" smtClean="0"/>
              <a:t>21/10/2020</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texto vertical 2"/>
          <p:cNvSpPr>
            <a:spLocks noGrp="1"/>
          </p:cNvSpPr>
          <p:nvPr>
            <p:ph type="body" orient="vert" idx="1" hasCustomPrompt="1"/>
          </p:nvPr>
        </p:nvSpPr>
        <p:spPr/>
        <p:txBody>
          <a:bodyPr vert="eaVert" rtlCol="0"/>
          <a:lstStyle>
            <a:lvl5pPr>
              <a:defRPr/>
            </a:lvl5pPr>
            <a:lvl6pPr>
              <a:defRPr baseline="0"/>
            </a:lvl6pPr>
            <a:lvl7pPr>
              <a:defRPr baseline="0"/>
            </a:lvl7pPr>
            <a:lvl8pPr>
              <a:defRPr baseline="0"/>
            </a:lvl8pPr>
            <a:lvl9pP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D4B42087-CFBB-4D53-AB1D-72DB3F802B66}" type="datetime1">
              <a:rPr lang="es-ES" noProof="0" smtClean="0"/>
              <a:t>21/10/2020</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752012" y="533400"/>
            <a:ext cx="1371600" cy="5592764"/>
          </a:xfrm>
        </p:spPr>
        <p:txBody>
          <a:bodyPr vert="eaVert" rtlCol="0"/>
          <a:lstStyle/>
          <a:p>
            <a:pPr rtl="0"/>
            <a:r>
              <a:rPr lang="es-ES" noProof="0"/>
              <a:t>Haga clic para modificar el estilo de título del patrón</a:t>
            </a:r>
          </a:p>
        </p:txBody>
      </p:sp>
      <p:sp>
        <p:nvSpPr>
          <p:cNvPr id="3" name="Marcador de posición de texto vertical 2"/>
          <p:cNvSpPr>
            <a:spLocks noGrp="1"/>
          </p:cNvSpPr>
          <p:nvPr>
            <p:ph type="body" orient="vert" idx="1" hasCustomPrompt="1"/>
          </p:nvPr>
        </p:nvSpPr>
        <p:spPr>
          <a:xfrm>
            <a:off x="1522411" y="533400"/>
            <a:ext cx="8077201" cy="5592764"/>
          </a:xfrm>
        </p:spPr>
        <p:txBody>
          <a:bodyPr vert="eaVert" rtlCol="0"/>
          <a:lstStyle>
            <a:lvl5pPr>
              <a:defRPr/>
            </a:lvl5pPr>
            <a:lvl6pPr>
              <a:defRPr/>
            </a:lvl6pPr>
            <a:lvl7pPr>
              <a:defRPr/>
            </a:lvl7pPr>
            <a:lvl8pPr>
              <a:defRPr/>
            </a:lvl8pPr>
            <a:lvl9pPr>
              <a:defRPr/>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C1049C6C-C3B1-4802-A274-97403E8FFA09}" type="datetime1">
              <a:rPr lang="es-ES" noProof="0" smtClean="0"/>
              <a:t>21/10/2020</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3" name="Marcador de posición de contenido 2"/>
          <p:cNvSpPr>
            <a:spLocks noGrp="1"/>
          </p:cNvSpPr>
          <p:nvPr>
            <p:ph idx="1" hasCustomPrompt="1"/>
          </p:nvPr>
        </p:nvSpPr>
        <p:spPr/>
        <p:txBody>
          <a:bodyPr rtlCol="0"/>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21516447-9149-45A1-AD69-ACE6A90CB573}" type="datetime1">
              <a:rPr lang="es-ES" noProof="0" smtClean="0"/>
              <a:t>21/10/2020</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522414" y="2514601"/>
            <a:ext cx="9144000" cy="2819400"/>
          </a:xfrm>
        </p:spPr>
        <p:txBody>
          <a:bodyPr rtlCol="0" anchor="b">
            <a:noAutofit/>
          </a:bodyPr>
          <a:lstStyle>
            <a:lvl1pPr algn="l">
              <a:defRPr sz="6600" b="0" i="0" cap="none" baseline="0"/>
            </a:lvl1pPr>
          </a:lstStyle>
          <a:p>
            <a:pPr rtl="0"/>
            <a:r>
              <a:rPr lang="es-ES" noProof="0"/>
              <a:t>Haga clic para modificar el estilo de título del patrón</a:t>
            </a:r>
          </a:p>
        </p:txBody>
      </p:sp>
      <p:sp>
        <p:nvSpPr>
          <p:cNvPr id="3" name="Marcador de posición de texto 2"/>
          <p:cNvSpPr>
            <a:spLocks noGrp="1"/>
          </p:cNvSpPr>
          <p:nvPr>
            <p:ph type="body" idx="1" hasCustomPrompt="1"/>
          </p:nvPr>
        </p:nvSpPr>
        <p:spPr>
          <a:xfrm>
            <a:off x="1522413" y="990600"/>
            <a:ext cx="8229600" cy="1143000"/>
          </a:xfrm>
        </p:spPr>
        <p:txBody>
          <a:bodyPr rtlCol="0"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s-ES" noProof="0"/>
              <a:t>Haga clic para modificar los estilos de texto del patrón</a:t>
            </a:r>
          </a:p>
        </p:txBody>
      </p:sp>
      <p:sp>
        <p:nvSpPr>
          <p:cNvPr id="5" name="Marcador de posición de pie de página 4"/>
          <p:cNvSpPr>
            <a:spLocks noGrp="1"/>
          </p:cNvSpPr>
          <p:nvPr>
            <p:ph type="ftr" sz="quarter" idx="11"/>
          </p:nvPr>
        </p:nvSpPr>
        <p:spPr/>
        <p:txBody>
          <a:bodyPr rtlCol="0"/>
          <a:lstStyle/>
          <a:p>
            <a:pPr rtl="0"/>
            <a:r>
              <a:rPr lang="es-ES" noProof="0" dirty="0"/>
              <a:t>Agregar un pie de página</a:t>
            </a:r>
          </a:p>
        </p:txBody>
      </p:sp>
      <p:sp>
        <p:nvSpPr>
          <p:cNvPr id="4" name="Marcador de posición de fecha 3"/>
          <p:cNvSpPr>
            <a:spLocks noGrp="1"/>
          </p:cNvSpPr>
          <p:nvPr>
            <p:ph type="dt" sz="half" idx="10"/>
          </p:nvPr>
        </p:nvSpPr>
        <p:spPr/>
        <p:txBody>
          <a:bodyPr rtlCol="0"/>
          <a:lstStyle/>
          <a:p>
            <a:pPr rtl="0"/>
            <a:fld id="{9BCF57CF-D949-4FEA-9C12-0EFBF16848A6}" type="datetime1">
              <a:rPr lang="es-ES" noProof="0" smtClean="0"/>
              <a:t>21/10/2020</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a:xfrm>
            <a:off x="1522414" y="533400"/>
            <a:ext cx="9601200" cy="1143000"/>
          </a:xfrm>
        </p:spPr>
        <p:txBody>
          <a:bodyPr rtlCol="0"/>
          <a:lstStyle/>
          <a:p>
            <a:pPr rtl="0"/>
            <a:r>
              <a:rPr lang="es-ES" noProof="0"/>
              <a:t>Haga clic para modificar el estilo de título del patrón</a:t>
            </a:r>
          </a:p>
        </p:txBody>
      </p:sp>
      <p:sp>
        <p:nvSpPr>
          <p:cNvPr id="3" name="Marcador de posición de contenido 2"/>
          <p:cNvSpPr>
            <a:spLocks noGrp="1"/>
          </p:cNvSpPr>
          <p:nvPr>
            <p:ph sz="half" idx="1" hasCustomPrompt="1"/>
          </p:nvPr>
        </p:nvSpPr>
        <p:spPr>
          <a:xfrm>
            <a:off x="1522414" y="1828800"/>
            <a:ext cx="4645152"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contenido 3"/>
          <p:cNvSpPr>
            <a:spLocks noGrp="1"/>
          </p:cNvSpPr>
          <p:nvPr>
            <p:ph sz="half" idx="2" hasCustomPrompt="1"/>
          </p:nvPr>
        </p:nvSpPr>
        <p:spPr>
          <a:xfrm>
            <a:off x="6475412" y="1828800"/>
            <a:ext cx="4648201" cy="4191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11"/>
          </p:nvPr>
        </p:nvSpPr>
        <p:spPr/>
        <p:txBody>
          <a:bodyPr rtlCol="0"/>
          <a:lstStyle/>
          <a:p>
            <a:pPr rtl="0"/>
            <a:r>
              <a:rPr lang="es-ES" noProof="0" dirty="0"/>
              <a:t>Agregar un pie de página</a:t>
            </a:r>
          </a:p>
        </p:txBody>
      </p:sp>
      <p:sp>
        <p:nvSpPr>
          <p:cNvPr id="5" name="Marcador de posición de fecha 4"/>
          <p:cNvSpPr>
            <a:spLocks noGrp="1"/>
          </p:cNvSpPr>
          <p:nvPr>
            <p:ph type="dt" sz="half" idx="10"/>
          </p:nvPr>
        </p:nvSpPr>
        <p:spPr/>
        <p:txBody>
          <a:bodyPr rtlCol="0"/>
          <a:lstStyle/>
          <a:p>
            <a:pPr rtl="0"/>
            <a:fld id="{9359AFF5-8C00-4C23-A814-8DD98827BB88}" type="datetime1">
              <a:rPr lang="es-ES" noProof="0" smtClean="0"/>
              <a:t>21/10/2020</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522414" y="533400"/>
            <a:ext cx="9601200" cy="1143000"/>
          </a:xfrm>
        </p:spPr>
        <p:txBody>
          <a:bodyPr rtlCol="0"/>
          <a:lstStyle>
            <a:lvl1pPr>
              <a:defRPr/>
            </a:lvl1pPr>
          </a:lstStyle>
          <a:p>
            <a:pPr rtl="0"/>
            <a:r>
              <a:rPr lang="es-ES" noProof="0"/>
              <a:t>Haga clic para modificar el estilo de título del patrón</a:t>
            </a:r>
          </a:p>
        </p:txBody>
      </p:sp>
      <p:sp>
        <p:nvSpPr>
          <p:cNvPr id="3" name="Marcador de posición de texto 2"/>
          <p:cNvSpPr>
            <a:spLocks noGrp="1"/>
          </p:cNvSpPr>
          <p:nvPr>
            <p:ph type="body" idx="1" hasCustomPrompt="1"/>
          </p:nvPr>
        </p:nvSpPr>
        <p:spPr>
          <a:xfrm>
            <a:off x="1522414" y="1828800"/>
            <a:ext cx="46451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4" name="Marcador de posición de contenido 3"/>
          <p:cNvSpPr>
            <a:spLocks noGrp="1"/>
          </p:cNvSpPr>
          <p:nvPr>
            <p:ph sz="half" idx="2" hasCustomPrompt="1"/>
          </p:nvPr>
        </p:nvSpPr>
        <p:spPr>
          <a:xfrm>
            <a:off x="1522414" y="2667000"/>
            <a:ext cx="4645152" cy="3352800"/>
          </a:xfrm>
        </p:spPr>
        <p:txBody>
          <a:bodyPr rtlCol="0">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texto 4"/>
          <p:cNvSpPr>
            <a:spLocks noGrp="1"/>
          </p:cNvSpPr>
          <p:nvPr>
            <p:ph type="body" sz="quarter" idx="3" hasCustomPrompt="1"/>
          </p:nvPr>
        </p:nvSpPr>
        <p:spPr>
          <a:xfrm>
            <a:off x="6478462" y="1828800"/>
            <a:ext cx="46451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a:t>Haga clic para modificar los estilos de texto del patrón</a:t>
            </a:r>
          </a:p>
        </p:txBody>
      </p:sp>
      <p:sp>
        <p:nvSpPr>
          <p:cNvPr id="6" name="Marcador de posición de contenido 5"/>
          <p:cNvSpPr>
            <a:spLocks noGrp="1"/>
          </p:cNvSpPr>
          <p:nvPr>
            <p:ph sz="quarter" idx="4" hasCustomPrompt="1"/>
          </p:nvPr>
        </p:nvSpPr>
        <p:spPr>
          <a:xfrm>
            <a:off x="6478462" y="2667000"/>
            <a:ext cx="4645152" cy="33528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8" name="Marcador de posición de pie de página 7"/>
          <p:cNvSpPr>
            <a:spLocks noGrp="1"/>
          </p:cNvSpPr>
          <p:nvPr>
            <p:ph type="ftr" sz="quarter" idx="11"/>
          </p:nvPr>
        </p:nvSpPr>
        <p:spPr/>
        <p:txBody>
          <a:bodyPr rtlCol="0"/>
          <a:lstStyle/>
          <a:p>
            <a:pPr rtl="0"/>
            <a:r>
              <a:rPr lang="es-ES" noProof="0" dirty="0"/>
              <a:t>Agregar un pie de página</a:t>
            </a:r>
          </a:p>
        </p:txBody>
      </p:sp>
      <p:sp>
        <p:nvSpPr>
          <p:cNvPr id="7" name="Marcador de posición de fecha 6"/>
          <p:cNvSpPr>
            <a:spLocks noGrp="1"/>
          </p:cNvSpPr>
          <p:nvPr>
            <p:ph type="dt" sz="half" idx="10"/>
          </p:nvPr>
        </p:nvSpPr>
        <p:spPr/>
        <p:txBody>
          <a:bodyPr rtlCol="0"/>
          <a:lstStyle/>
          <a:p>
            <a:pPr rtl="0"/>
            <a:fld id="{68E9EFF3-791D-4D54-9335-851233473BC9}" type="datetime1">
              <a:rPr lang="es-ES" noProof="0" smtClean="0"/>
              <a:t>21/10/2020</a:t>
            </a:fld>
            <a:endParaRPr lang="es-ES" noProof="0" dirty="0"/>
          </a:p>
        </p:txBody>
      </p:sp>
      <p:sp>
        <p:nvSpPr>
          <p:cNvPr id="9" name="Marcador de posición de número de diapositiva 8"/>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p>
        </p:txBody>
      </p:sp>
      <p:sp>
        <p:nvSpPr>
          <p:cNvPr id="4" name="Marcador de posición de pie de página 3"/>
          <p:cNvSpPr>
            <a:spLocks noGrp="1"/>
          </p:cNvSpPr>
          <p:nvPr>
            <p:ph type="ftr" sz="quarter" idx="11"/>
          </p:nvPr>
        </p:nvSpPr>
        <p:spPr/>
        <p:txBody>
          <a:bodyPr rtlCol="0"/>
          <a:lstStyle/>
          <a:p>
            <a:pPr rtl="0"/>
            <a:r>
              <a:rPr lang="es-ES" noProof="0" dirty="0"/>
              <a:t>Agregar un pie de página</a:t>
            </a:r>
          </a:p>
        </p:txBody>
      </p:sp>
      <p:sp>
        <p:nvSpPr>
          <p:cNvPr id="3" name="Marcador de posición de fecha 2"/>
          <p:cNvSpPr>
            <a:spLocks noGrp="1"/>
          </p:cNvSpPr>
          <p:nvPr>
            <p:ph type="dt" sz="half" idx="10"/>
          </p:nvPr>
        </p:nvSpPr>
        <p:spPr/>
        <p:txBody>
          <a:bodyPr rtlCol="0"/>
          <a:lstStyle/>
          <a:p>
            <a:pPr rtl="0"/>
            <a:fld id="{DDCE2442-2243-4D48-B790-53CE4A553092}" type="datetime1">
              <a:rPr lang="es-ES" noProof="0" smtClean="0"/>
              <a:t>21/10/2020</a:t>
            </a:fld>
            <a:endParaRPr lang="es-ES" noProof="0" dirty="0"/>
          </a:p>
        </p:txBody>
      </p:sp>
      <p:sp>
        <p:nvSpPr>
          <p:cNvPr id="5" name="Marcador de posición de número de diapositiva 4"/>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3" name="Marcador de posición de pie de página 2"/>
          <p:cNvSpPr>
            <a:spLocks noGrp="1"/>
          </p:cNvSpPr>
          <p:nvPr>
            <p:ph type="ftr" sz="quarter" idx="11"/>
          </p:nvPr>
        </p:nvSpPr>
        <p:spPr/>
        <p:txBody>
          <a:bodyPr rtlCol="0"/>
          <a:lstStyle/>
          <a:p>
            <a:pPr rtl="0"/>
            <a:r>
              <a:rPr lang="es-ES" noProof="0" dirty="0"/>
              <a:t>Agregar un pie de página</a:t>
            </a:r>
          </a:p>
        </p:txBody>
      </p:sp>
      <p:sp>
        <p:nvSpPr>
          <p:cNvPr id="2" name="Marcador de posición de fecha 1"/>
          <p:cNvSpPr>
            <a:spLocks noGrp="1"/>
          </p:cNvSpPr>
          <p:nvPr>
            <p:ph type="dt" sz="half" idx="10"/>
          </p:nvPr>
        </p:nvSpPr>
        <p:spPr/>
        <p:txBody>
          <a:bodyPr rtlCol="0"/>
          <a:lstStyle/>
          <a:p>
            <a:pPr rtl="0"/>
            <a:fld id="{47C23BB6-A4AC-4A8A-B437-8FFB48CF1178}" type="datetime1">
              <a:rPr lang="es-ES" noProof="0" smtClean="0"/>
              <a:t>21/10/2020</a:t>
            </a:fld>
            <a:endParaRPr lang="es-ES" noProof="0" dirty="0"/>
          </a:p>
        </p:txBody>
      </p:sp>
      <p:sp>
        <p:nvSpPr>
          <p:cNvPr id="4" name="Marcador de posición de número de diapositiva 3"/>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6613" y="2590800"/>
            <a:ext cx="3276599" cy="1924050"/>
          </a:xfrm>
        </p:spPr>
        <p:txBody>
          <a:bodyPr rtlCol="0" anchor="b">
            <a:normAutofit/>
          </a:bodyPr>
          <a:lstStyle>
            <a:lvl1pPr algn="l">
              <a:defRPr sz="3200" b="0"/>
            </a:lvl1pPr>
          </a:lstStyle>
          <a:p>
            <a:pPr rtl="0"/>
            <a:r>
              <a:rPr lang="es-ES" noProof="0"/>
              <a:t>Haga clic para modificar el estilo de título del patrón</a:t>
            </a:r>
          </a:p>
        </p:txBody>
      </p:sp>
      <p:sp>
        <p:nvSpPr>
          <p:cNvPr id="3" name="Marcador de posición de contenido 2"/>
          <p:cNvSpPr>
            <a:spLocks noGrp="1"/>
          </p:cNvSpPr>
          <p:nvPr>
            <p:ph idx="1" hasCustomPrompt="1"/>
          </p:nvPr>
        </p:nvSpPr>
        <p:spPr>
          <a:xfrm>
            <a:off x="5180012" y="838200"/>
            <a:ext cx="6172201" cy="51816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posición de texto 3"/>
          <p:cNvSpPr>
            <a:spLocks noGrp="1"/>
          </p:cNvSpPr>
          <p:nvPr>
            <p:ph type="body" sz="half" idx="2" hasCustomPrompt="1"/>
          </p:nvPr>
        </p:nvSpPr>
        <p:spPr>
          <a:xfrm>
            <a:off x="836613" y="4648200"/>
            <a:ext cx="3276599" cy="1371600"/>
          </a:xfrm>
        </p:spPr>
        <p:txBody>
          <a:bodyPr rtlCol="0">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
        <p:nvSpPr>
          <p:cNvPr id="9" name="Marcador de posición de pie de página 8"/>
          <p:cNvSpPr>
            <a:spLocks noGrp="1"/>
          </p:cNvSpPr>
          <p:nvPr>
            <p:ph type="ftr" sz="quarter" idx="11"/>
          </p:nvPr>
        </p:nvSpPr>
        <p:spPr/>
        <p:txBody>
          <a:bodyPr rtlCol="0"/>
          <a:lstStyle/>
          <a:p>
            <a:pPr rtl="0"/>
            <a:r>
              <a:rPr lang="es-ES" noProof="0" dirty="0"/>
              <a:t>Agregar un pie de página</a:t>
            </a:r>
          </a:p>
        </p:txBody>
      </p:sp>
      <p:sp>
        <p:nvSpPr>
          <p:cNvPr id="8" name="Marcador de posición de fecha 7"/>
          <p:cNvSpPr>
            <a:spLocks noGrp="1"/>
          </p:cNvSpPr>
          <p:nvPr>
            <p:ph type="dt" sz="half" idx="10"/>
          </p:nvPr>
        </p:nvSpPr>
        <p:spPr/>
        <p:txBody>
          <a:bodyPr rtlCol="0"/>
          <a:lstStyle/>
          <a:p>
            <a:pPr rtl="0"/>
            <a:fld id="{55A9B4B7-0EFF-4BBB-84FC-50018EBA0936}" type="datetime1">
              <a:rPr lang="es-ES" noProof="0" smtClean="0"/>
              <a:t>21/10/2020</a:t>
            </a:fld>
            <a:endParaRPr lang="es-ES" noProof="0" dirty="0"/>
          </a:p>
        </p:txBody>
      </p:sp>
      <p:sp>
        <p:nvSpPr>
          <p:cNvPr id="10" name="Marcador de posición de número de diapositiva 9"/>
          <p:cNvSpPr>
            <a:spLocks noGrp="1"/>
          </p:cNvSpPr>
          <p:nvPr>
            <p:ph type="sldNum" sz="quarter" idx="12"/>
          </p:nvPr>
        </p:nvSpPr>
        <p:spPr/>
        <p:txBody>
          <a:bodyPr rtlCol="0"/>
          <a:lstStyle/>
          <a:p>
            <a:pPr rtl="0"/>
            <a:fld id="{E5137D0E-4A4F-4307-8994-C1891D747D59}" type="slidenum">
              <a:rPr lang="es-ES" noProof="0" smtClean="0"/>
              <a:t>‹Nº›</a:t>
            </a:fld>
            <a:endParaRPr lang="es-ES" noProof="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836613" y="2590800"/>
            <a:ext cx="3276599" cy="1924050"/>
          </a:xfrm>
        </p:spPr>
        <p:txBody>
          <a:bodyPr rtlCol="0" anchor="b">
            <a:normAutofit/>
          </a:bodyPr>
          <a:lstStyle>
            <a:lvl1pPr algn="l">
              <a:defRPr sz="3200" b="0"/>
            </a:lvl1pPr>
          </a:lstStyle>
          <a:p>
            <a:pPr rtl="0"/>
            <a:r>
              <a:rPr lang="es-ES" noProof="0"/>
              <a:t>Haga clic para modificar el estilo de título del patrón</a:t>
            </a:r>
          </a:p>
        </p:txBody>
      </p:sp>
      <p:sp>
        <p:nvSpPr>
          <p:cNvPr id="5" name="Rectángulo 4"/>
          <p:cNvSpPr/>
          <p:nvPr/>
        </p:nvSpPr>
        <p:spPr>
          <a:xfrm>
            <a:off x="50276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5408612" y="836610"/>
            <a:ext cx="5867401" cy="5183190"/>
          </a:xfrm>
          <a:solidFill>
            <a:schemeClr val="bg2"/>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a:t>Haga clic en el icono para agregar una imagen</a:t>
            </a:r>
          </a:p>
        </p:txBody>
      </p:sp>
      <p:sp>
        <p:nvSpPr>
          <p:cNvPr id="4" name="Marcador de posición de texto 3"/>
          <p:cNvSpPr>
            <a:spLocks noGrp="1"/>
          </p:cNvSpPr>
          <p:nvPr>
            <p:ph type="body" sz="half" idx="2" hasCustomPrompt="1"/>
          </p:nvPr>
        </p:nvSpPr>
        <p:spPr>
          <a:xfrm>
            <a:off x="836613" y="4648200"/>
            <a:ext cx="3276599" cy="1371600"/>
          </a:xfrm>
        </p:spPr>
        <p:txBody>
          <a:bodyPr rtlCol="0">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s-ES" noProof="0"/>
              <a:t>Haga clic para modificar los estilos de texto del patrón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Grupo 31"/>
          <p:cNvGrpSpPr/>
          <p:nvPr/>
        </p:nvGrpSpPr>
        <p:grpSpPr>
          <a:xfrm>
            <a:off x="-1" y="0"/>
            <a:ext cx="12188825" cy="6858000"/>
            <a:chOff x="-1" y="0"/>
            <a:chExt cx="12188825" cy="6858000"/>
          </a:xfrm>
        </p:grpSpPr>
        <p:sp>
          <p:nvSpPr>
            <p:cNvPr id="8" name="Rectángulo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ln>
            <a:effectLst/>
          </p:spPr>
          <p:txBody>
            <a:bodyPr wrap="none" rtlCol="0" anchor="ctr"/>
            <a:lstStyle/>
            <a:p>
              <a:pPr algn="ctr" rtl="0"/>
              <a:endParaRPr kumimoji="1" lang="es-ES" sz="2400" noProof="0" dirty="0">
                <a:latin typeface="굴림" pitchFamily="50" charset="-127"/>
              </a:endParaRPr>
            </a:p>
          </p:txBody>
        </p:sp>
        <p:sp>
          <p:nvSpPr>
            <p:cNvPr id="9" name="Rectángulo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ln>
            <a:effectLst/>
          </p:spPr>
          <p:txBody>
            <a:bodyPr wrap="none" rtlCol="0" anchor="ctr"/>
            <a:lstStyle/>
            <a:p>
              <a:pPr algn="ctr" rtl="0"/>
              <a:endParaRPr kumimoji="1" lang="es-ES" sz="2400" noProof="0" dirty="0">
                <a:latin typeface="굴림" pitchFamily="50" charset="-127"/>
              </a:endParaRPr>
            </a:p>
          </p:txBody>
        </p:sp>
        <p:sp>
          <p:nvSpPr>
            <p:cNvPr id="10" name="Rectángulo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2400" noProof="0" dirty="0">
                <a:latin typeface="굴림" pitchFamily="50" charset="-127"/>
              </a:endParaRPr>
            </a:p>
          </p:txBody>
        </p:sp>
        <p:sp>
          <p:nvSpPr>
            <p:cNvPr id="11" name="Rectángulo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2400" noProof="0" dirty="0">
                <a:latin typeface="굴림" pitchFamily="50" charset="-127"/>
              </a:endParaRPr>
            </a:p>
          </p:txBody>
        </p:sp>
        <p:sp>
          <p:nvSpPr>
            <p:cNvPr id="12" name="Rectángulo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2400" noProof="0" dirty="0">
                <a:latin typeface="굴림" pitchFamily="50" charset="-127"/>
              </a:endParaRPr>
            </a:p>
          </p:txBody>
        </p:sp>
        <p:sp>
          <p:nvSpPr>
            <p:cNvPr id="13" name="Rectángulo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ln>
            <a:effectLst/>
          </p:spPr>
          <p:txBody>
            <a:bodyPr wrap="none" rtlCol="0" anchor="ctr"/>
            <a:lstStyle/>
            <a:p>
              <a:pPr algn="ctr" rtl="0"/>
              <a:endParaRPr kumimoji="1" lang="es-ES" sz="2400" noProof="0" dirty="0">
                <a:latin typeface="굴림" pitchFamily="50" charset="-127"/>
              </a:endParaRPr>
            </a:p>
          </p:txBody>
        </p:sp>
        <p:sp>
          <p:nvSpPr>
            <p:cNvPr id="14" name="Rectángulo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ln>
            <a:effectLst/>
          </p:spPr>
          <p:txBody>
            <a:bodyPr wrap="none" rtlCol="0" anchor="ctr"/>
            <a:lstStyle/>
            <a:p>
              <a:pPr algn="ctr" rtl="0"/>
              <a:endParaRPr kumimoji="1" lang="es-ES" sz="2400" noProof="0" dirty="0">
                <a:latin typeface="굴림" pitchFamily="50" charset="-127"/>
              </a:endParaRPr>
            </a:p>
          </p:txBody>
        </p:sp>
        <p:sp>
          <p:nvSpPr>
            <p:cNvPr id="15" name="Rectángulo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ln>
            <a:effectLst/>
          </p:spPr>
          <p:txBody>
            <a:bodyPr wrap="none" rtlCol="0" anchor="ctr"/>
            <a:lstStyle/>
            <a:p>
              <a:pPr algn="ctr" rtl="0"/>
              <a:endParaRPr kumimoji="1" lang="es-ES" sz="2400" noProof="0" dirty="0">
                <a:latin typeface="굴림" pitchFamily="50" charset="-127"/>
              </a:endParaRPr>
            </a:p>
          </p:txBody>
        </p:sp>
        <p:sp>
          <p:nvSpPr>
            <p:cNvPr id="16" name="Rectángulo 16"/>
            <p:cNvSpPr>
              <a:spLocks noChangeArrowheads="1"/>
            </p:cNvSpPr>
            <p:nvPr/>
          </p:nvSpPr>
          <p:spPr bwMode="auto">
            <a:xfrm>
              <a:off x="-1" y="304800"/>
              <a:ext cx="609441" cy="762000"/>
            </a:xfrm>
            <a:prstGeom prst="rect">
              <a:avLst/>
            </a:prstGeom>
            <a:solidFill>
              <a:schemeClr val="bg1"/>
            </a:solidFill>
            <a:ln w="9525">
              <a:solidFill>
                <a:schemeClr val="tx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2400" noProof="0" dirty="0">
                <a:latin typeface="굴림" pitchFamily="50" charset="-127"/>
              </a:endParaRPr>
            </a:p>
          </p:txBody>
        </p:sp>
        <p:sp>
          <p:nvSpPr>
            <p:cNvPr id="17" name="Rectángulo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ln>
            <a:effectLst/>
          </p:spPr>
          <p:txBody>
            <a:bodyPr wrap="none" rtlCol="0" anchor="ctr"/>
            <a:lstStyle/>
            <a:p>
              <a:pPr algn="ctr" rtl="0"/>
              <a:endParaRPr kumimoji="1" lang="es-ES" sz="2400" noProof="0" dirty="0">
                <a:latin typeface="굴림" pitchFamily="50" charset="-127"/>
              </a:endParaRPr>
            </a:p>
          </p:txBody>
        </p:sp>
        <p:sp>
          <p:nvSpPr>
            <p:cNvPr id="18" name="Rectángulo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a:endParaRPr kumimoji="1" lang="es-ES" sz="2400" noProof="0" dirty="0">
                <a:latin typeface="굴림" pitchFamily="50" charset="-127"/>
              </a:endParaRPr>
            </a:p>
          </p:txBody>
        </p:sp>
        <p:sp>
          <p:nvSpPr>
            <p:cNvPr id="19" name="Línea 19"/>
            <p:cNvSpPr>
              <a:spLocks noChangeShapeType="1"/>
            </p:cNvSpPr>
            <p:nvPr/>
          </p:nvSpPr>
          <p:spPr bwMode="auto">
            <a:xfrm flipV="1">
              <a:off x="609440" y="304800"/>
              <a:ext cx="0" cy="6553200"/>
            </a:xfrm>
            <a:prstGeom prst="line">
              <a:avLst/>
            </a:prstGeom>
            <a:noFill/>
            <a:ln w="76200">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0" name="Línea 20"/>
            <p:cNvSpPr>
              <a:spLocks noChangeShapeType="1"/>
            </p:cNvSpPr>
            <p:nvPr/>
          </p:nvSpPr>
          <p:spPr bwMode="auto">
            <a:xfrm>
              <a:off x="609440" y="6705600"/>
              <a:ext cx="11579384" cy="0"/>
            </a:xfrm>
            <a:prstGeom prst="line">
              <a:avLst/>
            </a:prstGeom>
            <a:noFill/>
            <a:ln w="57150">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1" name="Línea 21"/>
            <p:cNvSpPr>
              <a:spLocks noChangeShapeType="1"/>
            </p:cNvSpPr>
            <p:nvPr/>
          </p:nvSpPr>
          <p:spPr bwMode="auto">
            <a:xfrm flipV="1">
              <a:off x="11680956" y="0"/>
              <a:ext cx="0" cy="6705600"/>
            </a:xfrm>
            <a:prstGeom prst="line">
              <a:avLst/>
            </a:prstGeom>
            <a:noFill/>
            <a:ln w="57150">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2" name="Línea 22"/>
            <p:cNvSpPr>
              <a:spLocks noChangeShapeType="1"/>
            </p:cNvSpPr>
            <p:nvPr/>
          </p:nvSpPr>
          <p:spPr bwMode="auto">
            <a:xfrm>
              <a:off x="-1" y="304800"/>
              <a:ext cx="12188825" cy="0"/>
            </a:xfrm>
            <a:prstGeom prst="line">
              <a:avLst/>
            </a:prstGeom>
            <a:noFill/>
            <a:ln w="38100">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3" name="Línea 23"/>
            <p:cNvSpPr>
              <a:spLocks noChangeShapeType="1"/>
            </p:cNvSpPr>
            <p:nvPr/>
          </p:nvSpPr>
          <p:spPr bwMode="auto">
            <a:xfrm flipH="1">
              <a:off x="7618015" y="457200"/>
              <a:ext cx="4570809" cy="0"/>
            </a:xfrm>
            <a:prstGeom prst="line">
              <a:avLst/>
            </a:prstGeom>
            <a:noFill/>
            <a:ln w="19050">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4" name="Línea 24"/>
            <p:cNvSpPr>
              <a:spLocks noChangeShapeType="1"/>
            </p:cNvSpPr>
            <p:nvPr/>
          </p:nvSpPr>
          <p:spPr bwMode="auto">
            <a:xfrm flipV="1">
              <a:off x="7618015" y="0"/>
              <a:ext cx="0" cy="457200"/>
            </a:xfrm>
            <a:prstGeom prst="line">
              <a:avLst/>
            </a:prstGeom>
            <a:noFill/>
            <a:ln w="19050">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5" name="Línea 25"/>
            <p:cNvSpPr>
              <a:spLocks noChangeShapeType="1"/>
            </p:cNvSpPr>
            <p:nvPr/>
          </p:nvSpPr>
          <p:spPr bwMode="auto">
            <a:xfrm>
              <a:off x="11680956" y="1981200"/>
              <a:ext cx="507868" cy="0"/>
            </a:xfrm>
            <a:prstGeom prst="line">
              <a:avLst/>
            </a:prstGeom>
            <a:noFill/>
            <a:ln w="28575">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6" name="Línea 26"/>
            <p:cNvSpPr>
              <a:spLocks noChangeShapeType="1"/>
            </p:cNvSpPr>
            <p:nvPr/>
          </p:nvSpPr>
          <p:spPr bwMode="auto">
            <a:xfrm>
              <a:off x="1320455" y="0"/>
              <a:ext cx="0" cy="1066800"/>
            </a:xfrm>
            <a:prstGeom prst="line">
              <a:avLst/>
            </a:prstGeom>
            <a:noFill/>
            <a:ln w="19050">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27" name="Línea 27"/>
            <p:cNvSpPr>
              <a:spLocks noChangeShapeType="1"/>
            </p:cNvSpPr>
            <p:nvPr/>
          </p:nvSpPr>
          <p:spPr bwMode="auto">
            <a:xfrm flipH="1">
              <a:off x="-1" y="1066800"/>
              <a:ext cx="1320456" cy="0"/>
            </a:xfrm>
            <a:prstGeom prst="line">
              <a:avLst/>
            </a:prstGeom>
            <a:noFill/>
            <a:ln w="2857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30" name="Línea 30"/>
            <p:cNvSpPr>
              <a:spLocks noChangeShapeType="1"/>
            </p:cNvSpPr>
            <p:nvPr/>
          </p:nvSpPr>
          <p:spPr bwMode="auto">
            <a:xfrm flipH="1">
              <a:off x="-1" y="5257800"/>
              <a:ext cx="609441" cy="0"/>
            </a:xfrm>
            <a:prstGeom prst="line">
              <a:avLst/>
            </a:prstGeom>
            <a:noFill/>
            <a:ln w="28575">
              <a:solidFill>
                <a:srgbClr val="808080"/>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sp>
          <p:nvSpPr>
            <p:cNvPr id="31" name="Línea 31"/>
            <p:cNvSpPr>
              <a:spLocks noChangeShapeType="1"/>
            </p:cNvSpPr>
            <p:nvPr/>
          </p:nvSpPr>
          <p:spPr bwMode="auto">
            <a:xfrm flipH="1">
              <a:off x="-1" y="5410200"/>
              <a:ext cx="609441" cy="0"/>
            </a:xfrm>
            <a:prstGeom prst="line">
              <a:avLst/>
            </a:prstGeom>
            <a:noFill/>
            <a:ln w="28575">
              <a:solidFill>
                <a:schemeClr val="accent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s-ES" noProof="0" dirty="0"/>
            </a:p>
          </p:txBody>
        </p:sp>
      </p:grpSp>
      <p:sp>
        <p:nvSpPr>
          <p:cNvPr id="2" name="Marcador de título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pPr rtl="0"/>
            <a:r>
              <a:rPr lang="es-ES" noProof="0"/>
              <a:t>Haga clic para modificar el estilo de título del patrón</a:t>
            </a:r>
          </a:p>
        </p:txBody>
      </p:sp>
      <p:sp>
        <p:nvSpPr>
          <p:cNvPr id="3" name="Marcador de posición de texto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5" name="Marcador de posición de pie de página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100">
                <a:solidFill>
                  <a:schemeClr val="tx1"/>
                </a:solidFill>
              </a:defRPr>
            </a:lvl1pPr>
          </a:lstStyle>
          <a:p>
            <a:pPr rtl="0"/>
            <a:r>
              <a:rPr lang="es-ES" noProof="0" dirty="0"/>
              <a:t>Agregar un pie de página</a:t>
            </a:r>
          </a:p>
        </p:txBody>
      </p:sp>
      <p:sp>
        <p:nvSpPr>
          <p:cNvPr id="4" name="Marcador de posición de fecha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100">
                <a:solidFill>
                  <a:schemeClr val="tx1"/>
                </a:solidFill>
              </a:defRPr>
            </a:lvl1pPr>
          </a:lstStyle>
          <a:p>
            <a:pPr rtl="0"/>
            <a:fld id="{18C357D3-0E61-4CDE-98E7-CC997AEDD800}" type="datetime1">
              <a:rPr lang="es-ES" noProof="0" smtClean="0"/>
              <a:t>21/10/2020</a:t>
            </a:fld>
            <a:endParaRPr lang="es-ES" noProof="0" dirty="0"/>
          </a:p>
        </p:txBody>
      </p:sp>
      <p:sp>
        <p:nvSpPr>
          <p:cNvPr id="6" name="Marcador de posición de número de diapositiva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100">
                <a:solidFill>
                  <a:schemeClr val="tx1"/>
                </a:solidFill>
              </a:defRPr>
            </a:lvl1pPr>
          </a:lstStyle>
          <a:p>
            <a:pPr rtl="0"/>
            <a:fld id="{E5137D0E-4A4F-4307-8994-C1891D747D59}" type="slidenum">
              <a:rPr lang="es-ES" noProof="0" smtClean="0"/>
              <a:t>‹Nº›</a:t>
            </a:fld>
            <a:endParaRPr lang="es-ES"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4155" indent="-224155" algn="l" defTabSz="914400" rtl="0" eaLnBrk="1" latinLnBrk="0" hangingPunct="1">
        <a:lnSpc>
          <a:spcPct val="90000"/>
        </a:lnSpc>
        <a:spcBef>
          <a:spcPts val="1800"/>
        </a:spcBef>
        <a:buClr>
          <a:schemeClr val="accent2"/>
        </a:buClr>
        <a:buFont typeface="Arial" panose="020B0604020202020204" pitchFamily="34" charset="0"/>
        <a:buChar char="•"/>
        <a:defRPr sz="2000" kern="1200">
          <a:solidFill>
            <a:schemeClr val="tx1"/>
          </a:solidFill>
          <a:latin typeface="+mn-lt"/>
          <a:ea typeface="+mn-ea"/>
          <a:cs typeface="+mn-cs"/>
        </a:defRPr>
      </a:lvl1pPr>
      <a:lvl2pPr marL="502920" indent="-224155" algn="l" defTabSz="914400" rtl="0" eaLnBrk="1" latinLnBrk="0" hangingPunct="1">
        <a:lnSpc>
          <a:spcPct val="90000"/>
        </a:lnSpc>
        <a:spcBef>
          <a:spcPts val="8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741680" indent="-171450" algn="l" defTabSz="914400" rtl="0" eaLnBrk="1" latinLnBrk="0" hangingPunct="1">
        <a:lnSpc>
          <a:spcPct val="90000"/>
        </a:lnSpc>
        <a:spcBef>
          <a:spcPts val="600"/>
        </a:spcBef>
        <a:buClr>
          <a:schemeClr val="accent2"/>
        </a:buClr>
        <a:buFont typeface="Arial" panose="020B0604020202020204" pitchFamily="34" charset="0"/>
        <a:buChar char="•"/>
        <a:defRPr sz="1600" kern="1200">
          <a:solidFill>
            <a:schemeClr val="tx1"/>
          </a:solidFill>
          <a:latin typeface="+mn-lt"/>
          <a:ea typeface="+mn-ea"/>
          <a:cs typeface="+mn-cs"/>
        </a:defRPr>
      </a:lvl3pPr>
      <a:lvl4pPr marL="967105" indent="-173355" algn="l" defTabSz="914400" rtl="0" eaLnBrk="1" latinLnBrk="0" hangingPunct="1">
        <a:lnSpc>
          <a:spcPct val="90000"/>
        </a:lnSpc>
        <a:spcBef>
          <a:spcPts val="600"/>
        </a:spcBef>
        <a:buClr>
          <a:schemeClr val="accent2"/>
        </a:buClr>
        <a:buFont typeface="Arial" panose="020B0604020202020204" pitchFamily="34" charset="0"/>
        <a:buChar char="–"/>
        <a:defRPr sz="1400" kern="1200">
          <a:solidFill>
            <a:schemeClr val="tx1"/>
          </a:solidFill>
          <a:latin typeface="+mn-lt"/>
          <a:ea typeface="+mn-ea"/>
          <a:cs typeface="+mn-cs"/>
        </a:defRPr>
      </a:lvl4pPr>
      <a:lvl5pPr marL="1208405" indent="-173355" algn="l" defTabSz="914400" rtl="0" eaLnBrk="1" latinLnBrk="0" hangingPunct="1">
        <a:lnSpc>
          <a:spcPct val="90000"/>
        </a:lnSpc>
        <a:spcBef>
          <a:spcPts val="600"/>
        </a:spcBef>
        <a:buClr>
          <a:schemeClr val="accent2"/>
        </a:buClr>
        <a:buFont typeface="Arial" panose="020B0604020202020204" pitchFamily="34" charset="0"/>
        <a:buChar char="•"/>
        <a:defRPr sz="1400" kern="1200">
          <a:solidFill>
            <a:schemeClr val="tx1"/>
          </a:solidFill>
          <a:latin typeface="+mn-lt"/>
          <a:ea typeface="+mn-ea"/>
          <a:cs typeface="+mn-cs"/>
        </a:defRPr>
      </a:lvl5pPr>
      <a:lvl6pPr marL="1444625" indent="-17399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82750" indent="-17399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920240" indent="-17399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157730" indent="-17399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26.xml"/><Relationship Id="rId3" Type="http://schemas.openxmlformats.org/officeDocument/2006/relationships/diagramLayout" Target="../diagrams/layout25.xml"/><Relationship Id="rId7" Type="http://schemas.openxmlformats.org/officeDocument/2006/relationships/diagramData" Target="../diagrams/data26.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11" Type="http://schemas.microsoft.com/office/2007/relationships/diagramDrawing" Target="../diagrams/drawing26.xml"/><Relationship Id="rId5" Type="http://schemas.openxmlformats.org/officeDocument/2006/relationships/diagramColors" Target="../diagrams/colors25.xml"/><Relationship Id="rId10" Type="http://schemas.openxmlformats.org/officeDocument/2006/relationships/diagramColors" Target="../diagrams/colors26.xml"/><Relationship Id="rId4" Type="http://schemas.openxmlformats.org/officeDocument/2006/relationships/diagramQuickStyle" Target="../diagrams/quickStyle25.xml"/><Relationship Id="rId9" Type="http://schemas.openxmlformats.org/officeDocument/2006/relationships/diagramQuickStyle" Target="../diagrams/quickStyle2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2.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43.xml.rels><?xml version="1.0" encoding="UTF-8" standalone="yes"?>
<Relationships xmlns="http://schemas.openxmlformats.org/package/2006/relationships"><Relationship Id="rId8" Type="http://schemas.openxmlformats.org/officeDocument/2006/relationships/diagramLayout" Target="../diagrams/layout34.xml"/><Relationship Id="rId3" Type="http://schemas.openxmlformats.org/officeDocument/2006/relationships/diagramLayout" Target="../diagrams/layout33.xml"/><Relationship Id="rId7" Type="http://schemas.openxmlformats.org/officeDocument/2006/relationships/diagramData" Target="../diagrams/data34.xml"/><Relationship Id="rId2" Type="http://schemas.openxmlformats.org/officeDocument/2006/relationships/diagramData" Target="../diagrams/data33.xml"/><Relationship Id="rId1" Type="http://schemas.openxmlformats.org/officeDocument/2006/relationships/slideLayout" Target="../slideLayouts/slideLayout2.xml"/><Relationship Id="rId6" Type="http://schemas.microsoft.com/office/2007/relationships/diagramDrawing" Target="../diagrams/drawing33.xml"/><Relationship Id="rId11" Type="http://schemas.microsoft.com/office/2007/relationships/diagramDrawing" Target="../diagrams/drawing34.xml"/><Relationship Id="rId5" Type="http://schemas.openxmlformats.org/officeDocument/2006/relationships/diagramColors" Target="../diagrams/colors33.xml"/><Relationship Id="rId10" Type="http://schemas.openxmlformats.org/officeDocument/2006/relationships/diagramColors" Target="../diagrams/colors34.xml"/><Relationship Id="rId4" Type="http://schemas.openxmlformats.org/officeDocument/2006/relationships/diagramQuickStyle" Target="../diagrams/quickStyle33.xml"/><Relationship Id="rId9" Type="http://schemas.openxmlformats.org/officeDocument/2006/relationships/diagramQuickStyle" Target="../diagrams/quickStyle34.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5.xml"/><Relationship Id="rId2" Type="http://schemas.openxmlformats.org/officeDocument/2006/relationships/diagramData" Target="../diagrams/data35.xml"/><Relationship Id="rId1" Type="http://schemas.openxmlformats.org/officeDocument/2006/relationships/slideLayout" Target="../slideLayouts/slideLayout2.xml"/><Relationship Id="rId6" Type="http://schemas.microsoft.com/office/2007/relationships/diagramDrawing" Target="../diagrams/drawing35.xml"/><Relationship Id="rId5" Type="http://schemas.openxmlformats.org/officeDocument/2006/relationships/diagramColors" Target="../diagrams/colors35.xml"/><Relationship Id="rId4" Type="http://schemas.openxmlformats.org/officeDocument/2006/relationships/diagramQuickStyle" Target="../diagrams/quickStyle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43.xml"/><Relationship Id="rId2" Type="http://schemas.openxmlformats.org/officeDocument/2006/relationships/diagramData" Target="../diagrams/data43.xml"/><Relationship Id="rId1" Type="http://schemas.openxmlformats.org/officeDocument/2006/relationships/slideLayout" Target="../slideLayouts/slideLayout2.xml"/><Relationship Id="rId6" Type="http://schemas.microsoft.com/office/2007/relationships/diagramDrawing" Target="../diagrams/drawing43.xml"/><Relationship Id="rId5" Type="http://schemas.openxmlformats.org/officeDocument/2006/relationships/diagramColors" Target="../diagrams/colors43.xml"/><Relationship Id="rId4" Type="http://schemas.openxmlformats.org/officeDocument/2006/relationships/diagramQuickStyle" Target="../diagrams/quickStyle43.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44.xml"/><Relationship Id="rId2" Type="http://schemas.openxmlformats.org/officeDocument/2006/relationships/diagramData" Target="../diagrams/data44.xml"/><Relationship Id="rId1" Type="http://schemas.openxmlformats.org/officeDocument/2006/relationships/slideLayout" Target="../slideLayouts/slideLayout2.xml"/><Relationship Id="rId6" Type="http://schemas.microsoft.com/office/2007/relationships/diagramDrawing" Target="../diagrams/drawing44.xml"/><Relationship Id="rId5" Type="http://schemas.openxmlformats.org/officeDocument/2006/relationships/diagramColors" Target="../diagrams/colors44.xml"/><Relationship Id="rId4" Type="http://schemas.openxmlformats.org/officeDocument/2006/relationships/diagramQuickStyle" Target="../diagrams/quickStyle4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45.xml"/><Relationship Id="rId2" Type="http://schemas.openxmlformats.org/officeDocument/2006/relationships/diagramData" Target="../diagrams/data45.xml"/><Relationship Id="rId1" Type="http://schemas.openxmlformats.org/officeDocument/2006/relationships/slideLayout" Target="../slideLayouts/slideLayout2.xml"/><Relationship Id="rId6" Type="http://schemas.microsoft.com/office/2007/relationships/diagramDrawing" Target="../diagrams/drawing45.xml"/><Relationship Id="rId5" Type="http://schemas.openxmlformats.org/officeDocument/2006/relationships/diagramColors" Target="../diagrams/colors45.xml"/><Relationship Id="rId4" Type="http://schemas.openxmlformats.org/officeDocument/2006/relationships/diagramQuickStyle" Target="../diagrams/quickStyle45.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6.xml"/><Relationship Id="rId2" Type="http://schemas.openxmlformats.org/officeDocument/2006/relationships/diagramData" Target="../diagrams/data46.xml"/><Relationship Id="rId1" Type="http://schemas.openxmlformats.org/officeDocument/2006/relationships/slideLayout" Target="../slideLayouts/slideLayout2.xml"/><Relationship Id="rId6" Type="http://schemas.microsoft.com/office/2007/relationships/diagramDrawing" Target="../diagrams/drawing46.xml"/><Relationship Id="rId5" Type="http://schemas.openxmlformats.org/officeDocument/2006/relationships/diagramColors" Target="../diagrams/colors46.xml"/><Relationship Id="rId4" Type="http://schemas.openxmlformats.org/officeDocument/2006/relationships/diagramQuickStyle" Target="../diagrams/quickStyle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7.xml"/><Relationship Id="rId2" Type="http://schemas.openxmlformats.org/officeDocument/2006/relationships/diagramData" Target="../diagrams/data47.xml"/><Relationship Id="rId1" Type="http://schemas.openxmlformats.org/officeDocument/2006/relationships/slideLayout" Target="../slideLayouts/slideLayout2.xml"/><Relationship Id="rId6" Type="http://schemas.microsoft.com/office/2007/relationships/diagramDrawing" Target="../diagrams/drawing47.xml"/><Relationship Id="rId5" Type="http://schemas.openxmlformats.org/officeDocument/2006/relationships/diagramColors" Target="../diagrams/colors47.xml"/><Relationship Id="rId4" Type="http://schemas.openxmlformats.org/officeDocument/2006/relationships/diagramQuickStyle" Target="../diagrams/quickStyle47.xml"/></Relationships>
</file>

<file path=ppt/slides/_rels/slide61.xml.rels><?xml version="1.0" encoding="UTF-8" standalone="yes"?>
<Relationships xmlns="http://schemas.openxmlformats.org/package/2006/relationships"><Relationship Id="rId8" Type="http://schemas.openxmlformats.org/officeDocument/2006/relationships/diagramLayout" Target="../diagrams/layout49.xml"/><Relationship Id="rId3" Type="http://schemas.openxmlformats.org/officeDocument/2006/relationships/diagramLayout" Target="../diagrams/layout48.xml"/><Relationship Id="rId7" Type="http://schemas.openxmlformats.org/officeDocument/2006/relationships/diagramData" Target="../diagrams/data49.xml"/><Relationship Id="rId2" Type="http://schemas.openxmlformats.org/officeDocument/2006/relationships/diagramData" Target="../diagrams/data48.xml"/><Relationship Id="rId1" Type="http://schemas.openxmlformats.org/officeDocument/2006/relationships/slideLayout" Target="../slideLayouts/slideLayout2.xml"/><Relationship Id="rId6" Type="http://schemas.microsoft.com/office/2007/relationships/diagramDrawing" Target="../diagrams/drawing48.xml"/><Relationship Id="rId11" Type="http://schemas.microsoft.com/office/2007/relationships/diagramDrawing" Target="../diagrams/drawing49.xml"/><Relationship Id="rId5" Type="http://schemas.openxmlformats.org/officeDocument/2006/relationships/diagramColors" Target="../diagrams/colors48.xml"/><Relationship Id="rId10" Type="http://schemas.openxmlformats.org/officeDocument/2006/relationships/diagramColors" Target="../diagrams/colors49.xml"/><Relationship Id="rId4" Type="http://schemas.openxmlformats.org/officeDocument/2006/relationships/diagramQuickStyle" Target="../diagrams/quickStyle48.xml"/><Relationship Id="rId9" Type="http://schemas.openxmlformats.org/officeDocument/2006/relationships/diagramQuickStyle" Target="../diagrams/quickStyle49.xml"/></Relationships>
</file>

<file path=ppt/slides/_rels/slide62.xml.rels><?xml version="1.0" encoding="UTF-8" standalone="yes"?>
<Relationships xmlns="http://schemas.openxmlformats.org/package/2006/relationships"><Relationship Id="rId8" Type="http://schemas.openxmlformats.org/officeDocument/2006/relationships/diagramLayout" Target="../diagrams/layout51.xml"/><Relationship Id="rId3" Type="http://schemas.openxmlformats.org/officeDocument/2006/relationships/diagramLayout" Target="../diagrams/layout50.xml"/><Relationship Id="rId7" Type="http://schemas.openxmlformats.org/officeDocument/2006/relationships/diagramData" Target="../diagrams/data51.xml"/><Relationship Id="rId2" Type="http://schemas.openxmlformats.org/officeDocument/2006/relationships/diagramData" Target="../diagrams/data50.xml"/><Relationship Id="rId1" Type="http://schemas.openxmlformats.org/officeDocument/2006/relationships/slideLayout" Target="../slideLayouts/slideLayout2.xml"/><Relationship Id="rId6" Type="http://schemas.microsoft.com/office/2007/relationships/diagramDrawing" Target="../diagrams/drawing50.xml"/><Relationship Id="rId11" Type="http://schemas.microsoft.com/office/2007/relationships/diagramDrawing" Target="../diagrams/drawing51.xml"/><Relationship Id="rId5" Type="http://schemas.openxmlformats.org/officeDocument/2006/relationships/diagramColors" Target="../diagrams/colors50.xml"/><Relationship Id="rId10" Type="http://schemas.openxmlformats.org/officeDocument/2006/relationships/diagramColors" Target="../diagrams/colors51.xml"/><Relationship Id="rId4" Type="http://schemas.openxmlformats.org/officeDocument/2006/relationships/diagramQuickStyle" Target="../diagrams/quickStyle50.xml"/><Relationship Id="rId9" Type="http://schemas.openxmlformats.org/officeDocument/2006/relationships/diagramQuickStyle" Target="../diagrams/quickStyle51.xml"/></Relationships>
</file>

<file path=ppt/slides/_rels/slide63.xml.rels><?xml version="1.0" encoding="UTF-8" standalone="yes"?>
<Relationships xmlns="http://schemas.openxmlformats.org/package/2006/relationships"><Relationship Id="rId8" Type="http://schemas.openxmlformats.org/officeDocument/2006/relationships/diagramLayout" Target="../diagrams/layout53.xml"/><Relationship Id="rId3" Type="http://schemas.openxmlformats.org/officeDocument/2006/relationships/diagramLayout" Target="../diagrams/layout52.xml"/><Relationship Id="rId7" Type="http://schemas.openxmlformats.org/officeDocument/2006/relationships/diagramData" Target="../diagrams/data53.xml"/><Relationship Id="rId2" Type="http://schemas.openxmlformats.org/officeDocument/2006/relationships/diagramData" Target="../diagrams/data52.xml"/><Relationship Id="rId1" Type="http://schemas.openxmlformats.org/officeDocument/2006/relationships/slideLayout" Target="../slideLayouts/slideLayout2.xml"/><Relationship Id="rId6" Type="http://schemas.microsoft.com/office/2007/relationships/diagramDrawing" Target="../diagrams/drawing52.xml"/><Relationship Id="rId11" Type="http://schemas.microsoft.com/office/2007/relationships/diagramDrawing" Target="../diagrams/drawing53.xml"/><Relationship Id="rId5" Type="http://schemas.openxmlformats.org/officeDocument/2006/relationships/diagramColors" Target="../diagrams/colors52.xml"/><Relationship Id="rId10" Type="http://schemas.openxmlformats.org/officeDocument/2006/relationships/diagramColors" Target="../diagrams/colors53.xml"/><Relationship Id="rId4" Type="http://schemas.openxmlformats.org/officeDocument/2006/relationships/diagramQuickStyle" Target="../diagrams/quickStyle52.xml"/><Relationship Id="rId9" Type="http://schemas.openxmlformats.org/officeDocument/2006/relationships/diagramQuickStyle" Target="../diagrams/quickStyle5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diagramLayout" Target="../diagrams/layout54.xml"/><Relationship Id="rId2" Type="http://schemas.openxmlformats.org/officeDocument/2006/relationships/diagramData" Target="../diagrams/data54.xml"/><Relationship Id="rId1" Type="http://schemas.openxmlformats.org/officeDocument/2006/relationships/slideLayout" Target="../slideLayouts/slideLayout2.xml"/><Relationship Id="rId6" Type="http://schemas.microsoft.com/office/2007/relationships/diagramDrawing" Target="../diagrams/drawing54.xml"/><Relationship Id="rId5" Type="http://schemas.openxmlformats.org/officeDocument/2006/relationships/diagramColors" Target="../diagrams/colors54.xml"/><Relationship Id="rId4" Type="http://schemas.openxmlformats.org/officeDocument/2006/relationships/diagramQuickStyle" Target="../diagrams/quickStyle54.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55.xml"/><Relationship Id="rId2" Type="http://schemas.openxmlformats.org/officeDocument/2006/relationships/diagramData" Target="../diagrams/data55.xml"/><Relationship Id="rId1" Type="http://schemas.openxmlformats.org/officeDocument/2006/relationships/slideLayout" Target="../slideLayouts/slideLayout2.xml"/><Relationship Id="rId6" Type="http://schemas.microsoft.com/office/2007/relationships/diagramDrawing" Target="../diagrams/drawing55.xml"/><Relationship Id="rId5" Type="http://schemas.openxmlformats.org/officeDocument/2006/relationships/diagramColors" Target="../diagrams/colors55.xml"/><Relationship Id="rId4" Type="http://schemas.openxmlformats.org/officeDocument/2006/relationships/diagramQuickStyle" Target="../diagrams/quickStyle5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56.xml"/><Relationship Id="rId2" Type="http://schemas.openxmlformats.org/officeDocument/2006/relationships/diagramData" Target="../diagrams/data56.xml"/><Relationship Id="rId1" Type="http://schemas.openxmlformats.org/officeDocument/2006/relationships/slideLayout" Target="../slideLayouts/slideLayout2.xml"/><Relationship Id="rId6" Type="http://schemas.microsoft.com/office/2007/relationships/diagramDrawing" Target="../diagrams/drawing56.xml"/><Relationship Id="rId5" Type="http://schemas.openxmlformats.org/officeDocument/2006/relationships/diagramColors" Target="../diagrams/colors56.xml"/><Relationship Id="rId4" Type="http://schemas.openxmlformats.org/officeDocument/2006/relationships/diagramQuickStyle" Target="../diagrams/quickStyle56.xml"/></Relationships>
</file>

<file path=ppt/slides/_rels/slide69.xml.rels><?xml version="1.0" encoding="UTF-8" standalone="yes"?>
<Relationships xmlns="http://schemas.openxmlformats.org/package/2006/relationships"><Relationship Id="rId3" Type="http://schemas.openxmlformats.org/officeDocument/2006/relationships/diagramLayout" Target="../diagrams/layout57.xml"/><Relationship Id="rId2" Type="http://schemas.openxmlformats.org/officeDocument/2006/relationships/diagramData" Target="../diagrams/data57.xml"/><Relationship Id="rId1" Type="http://schemas.openxmlformats.org/officeDocument/2006/relationships/slideLayout" Target="../slideLayouts/slideLayout2.xml"/><Relationship Id="rId6" Type="http://schemas.microsoft.com/office/2007/relationships/diagramDrawing" Target="../diagrams/drawing57.xml"/><Relationship Id="rId5" Type="http://schemas.openxmlformats.org/officeDocument/2006/relationships/diagramColors" Target="../diagrams/colors57.xml"/><Relationship Id="rId4" Type="http://schemas.openxmlformats.org/officeDocument/2006/relationships/diagramQuickStyle" Target="../diagrams/quickStyle5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0.xml.rels><?xml version="1.0" encoding="UTF-8" standalone="yes"?>
<Relationships xmlns="http://schemas.openxmlformats.org/package/2006/relationships"><Relationship Id="rId8" Type="http://schemas.openxmlformats.org/officeDocument/2006/relationships/diagramLayout" Target="../diagrams/layout59.xml"/><Relationship Id="rId3" Type="http://schemas.openxmlformats.org/officeDocument/2006/relationships/diagramLayout" Target="../diagrams/layout58.xml"/><Relationship Id="rId7" Type="http://schemas.openxmlformats.org/officeDocument/2006/relationships/diagramData" Target="../diagrams/data59.xml"/><Relationship Id="rId2" Type="http://schemas.openxmlformats.org/officeDocument/2006/relationships/diagramData" Target="../diagrams/data58.xml"/><Relationship Id="rId1" Type="http://schemas.openxmlformats.org/officeDocument/2006/relationships/slideLayout" Target="../slideLayouts/slideLayout2.xml"/><Relationship Id="rId6" Type="http://schemas.microsoft.com/office/2007/relationships/diagramDrawing" Target="../diagrams/drawing58.xml"/><Relationship Id="rId11" Type="http://schemas.microsoft.com/office/2007/relationships/diagramDrawing" Target="../diagrams/drawing59.xml"/><Relationship Id="rId5" Type="http://schemas.openxmlformats.org/officeDocument/2006/relationships/diagramColors" Target="../diagrams/colors58.xml"/><Relationship Id="rId10" Type="http://schemas.openxmlformats.org/officeDocument/2006/relationships/diagramColors" Target="../diagrams/colors59.xml"/><Relationship Id="rId4" Type="http://schemas.openxmlformats.org/officeDocument/2006/relationships/diagramQuickStyle" Target="../diagrams/quickStyle58.xml"/><Relationship Id="rId9" Type="http://schemas.openxmlformats.org/officeDocument/2006/relationships/diagramQuickStyle" Target="../diagrams/quickStyle5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60.xml"/><Relationship Id="rId2" Type="http://schemas.openxmlformats.org/officeDocument/2006/relationships/diagramData" Target="../diagrams/data60.xml"/><Relationship Id="rId1" Type="http://schemas.openxmlformats.org/officeDocument/2006/relationships/slideLayout" Target="../slideLayouts/slideLayout2.xml"/><Relationship Id="rId6" Type="http://schemas.microsoft.com/office/2007/relationships/diagramDrawing" Target="../diagrams/drawing60.xml"/><Relationship Id="rId5" Type="http://schemas.openxmlformats.org/officeDocument/2006/relationships/diagramColors" Target="../diagrams/colors60.xml"/><Relationship Id="rId4" Type="http://schemas.openxmlformats.org/officeDocument/2006/relationships/diagramQuickStyle" Target="../diagrams/quickStyle60.xml"/></Relationships>
</file>

<file path=ppt/slides/_rels/slide73.xml.rels><?xml version="1.0" encoding="UTF-8" standalone="yes"?>
<Relationships xmlns="http://schemas.openxmlformats.org/package/2006/relationships"><Relationship Id="rId3" Type="http://schemas.openxmlformats.org/officeDocument/2006/relationships/diagramLayout" Target="../diagrams/layout61.xml"/><Relationship Id="rId2" Type="http://schemas.openxmlformats.org/officeDocument/2006/relationships/diagramData" Target="../diagrams/data61.xml"/><Relationship Id="rId1" Type="http://schemas.openxmlformats.org/officeDocument/2006/relationships/slideLayout" Target="../slideLayouts/slideLayout2.xml"/><Relationship Id="rId6" Type="http://schemas.microsoft.com/office/2007/relationships/diagramDrawing" Target="../diagrams/drawing61.xml"/><Relationship Id="rId5" Type="http://schemas.openxmlformats.org/officeDocument/2006/relationships/diagramColors" Target="../diagrams/colors61.xml"/><Relationship Id="rId4" Type="http://schemas.openxmlformats.org/officeDocument/2006/relationships/diagramQuickStyle" Target="../diagrams/quickStyle61.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62.xml"/><Relationship Id="rId2" Type="http://schemas.openxmlformats.org/officeDocument/2006/relationships/diagramData" Target="../diagrams/data62.xml"/><Relationship Id="rId1" Type="http://schemas.openxmlformats.org/officeDocument/2006/relationships/slideLayout" Target="../slideLayouts/slideLayout2.xml"/><Relationship Id="rId6" Type="http://schemas.microsoft.com/office/2007/relationships/diagramDrawing" Target="../diagrams/drawing62.xml"/><Relationship Id="rId5" Type="http://schemas.openxmlformats.org/officeDocument/2006/relationships/diagramColors" Target="../diagrams/colors62.xml"/><Relationship Id="rId4" Type="http://schemas.openxmlformats.org/officeDocument/2006/relationships/diagramQuickStyle" Target="../diagrams/quickStyle62.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63.xml"/><Relationship Id="rId2" Type="http://schemas.openxmlformats.org/officeDocument/2006/relationships/diagramData" Target="../diagrams/data63.xml"/><Relationship Id="rId1" Type="http://schemas.openxmlformats.org/officeDocument/2006/relationships/slideLayout" Target="../slideLayouts/slideLayout2.xml"/><Relationship Id="rId6" Type="http://schemas.microsoft.com/office/2007/relationships/diagramDrawing" Target="../diagrams/drawing63.xml"/><Relationship Id="rId5" Type="http://schemas.openxmlformats.org/officeDocument/2006/relationships/diagramColors" Target="../diagrams/colors63.xml"/><Relationship Id="rId4" Type="http://schemas.openxmlformats.org/officeDocument/2006/relationships/diagramQuickStyle" Target="../diagrams/quickStyle6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diagramLayout" Target="../diagrams/layout64.xml"/><Relationship Id="rId2" Type="http://schemas.openxmlformats.org/officeDocument/2006/relationships/diagramData" Target="../diagrams/data64.xml"/><Relationship Id="rId1" Type="http://schemas.openxmlformats.org/officeDocument/2006/relationships/slideLayout" Target="../slideLayouts/slideLayout2.xml"/><Relationship Id="rId6" Type="http://schemas.microsoft.com/office/2007/relationships/diagramDrawing" Target="../diagrams/drawing64.xml"/><Relationship Id="rId5" Type="http://schemas.openxmlformats.org/officeDocument/2006/relationships/diagramColors" Target="../diagrams/colors64.xml"/><Relationship Id="rId4" Type="http://schemas.openxmlformats.org/officeDocument/2006/relationships/diagramQuickStyle" Target="../diagrams/quickStyle64.xml"/></Relationships>
</file>

<file path=ppt/slides/_rels/slide78.xml.rels><?xml version="1.0" encoding="UTF-8" standalone="yes"?>
<Relationships xmlns="http://schemas.openxmlformats.org/package/2006/relationships"><Relationship Id="rId3" Type="http://schemas.openxmlformats.org/officeDocument/2006/relationships/diagramLayout" Target="../diagrams/layout65.xml"/><Relationship Id="rId2" Type="http://schemas.openxmlformats.org/officeDocument/2006/relationships/diagramData" Target="../diagrams/data65.xml"/><Relationship Id="rId1" Type="http://schemas.openxmlformats.org/officeDocument/2006/relationships/slideLayout" Target="../slideLayouts/slideLayout2.xml"/><Relationship Id="rId6" Type="http://schemas.microsoft.com/office/2007/relationships/diagramDrawing" Target="../diagrams/drawing65.xml"/><Relationship Id="rId5" Type="http://schemas.openxmlformats.org/officeDocument/2006/relationships/diagramColors" Target="../diagrams/colors65.xml"/><Relationship Id="rId4" Type="http://schemas.openxmlformats.org/officeDocument/2006/relationships/diagramQuickStyle" Target="../diagrams/quickStyle65.xml"/></Relationships>
</file>

<file path=ppt/slides/_rels/slide79.xml.rels><?xml version="1.0" encoding="UTF-8" standalone="yes"?>
<Relationships xmlns="http://schemas.openxmlformats.org/package/2006/relationships"><Relationship Id="rId3" Type="http://schemas.openxmlformats.org/officeDocument/2006/relationships/diagramLayout" Target="../diagrams/layout66.xml"/><Relationship Id="rId2" Type="http://schemas.openxmlformats.org/officeDocument/2006/relationships/diagramData" Target="../diagrams/data66.xml"/><Relationship Id="rId1" Type="http://schemas.openxmlformats.org/officeDocument/2006/relationships/slideLayout" Target="../slideLayouts/slideLayout2.xml"/><Relationship Id="rId6" Type="http://schemas.microsoft.com/office/2007/relationships/diagramDrawing" Target="../diagrams/drawing66.xml"/><Relationship Id="rId5" Type="http://schemas.openxmlformats.org/officeDocument/2006/relationships/diagramColors" Target="../diagrams/colors66.xml"/><Relationship Id="rId4" Type="http://schemas.openxmlformats.org/officeDocument/2006/relationships/diagramQuickStyle" Target="../diagrams/quickStyle6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0.xml.rels><?xml version="1.0" encoding="UTF-8" standalone="yes"?>
<Relationships xmlns="http://schemas.openxmlformats.org/package/2006/relationships"><Relationship Id="rId8" Type="http://schemas.openxmlformats.org/officeDocument/2006/relationships/diagramLayout" Target="../diagrams/layout68.xml"/><Relationship Id="rId3" Type="http://schemas.openxmlformats.org/officeDocument/2006/relationships/diagramLayout" Target="../diagrams/layout67.xml"/><Relationship Id="rId7" Type="http://schemas.openxmlformats.org/officeDocument/2006/relationships/diagramData" Target="../diagrams/data68.xml"/><Relationship Id="rId2" Type="http://schemas.openxmlformats.org/officeDocument/2006/relationships/diagramData" Target="../diagrams/data67.xml"/><Relationship Id="rId1" Type="http://schemas.openxmlformats.org/officeDocument/2006/relationships/slideLayout" Target="../slideLayouts/slideLayout2.xml"/><Relationship Id="rId6" Type="http://schemas.microsoft.com/office/2007/relationships/diagramDrawing" Target="../diagrams/drawing67.xml"/><Relationship Id="rId11" Type="http://schemas.microsoft.com/office/2007/relationships/diagramDrawing" Target="../diagrams/drawing68.xml"/><Relationship Id="rId5" Type="http://schemas.openxmlformats.org/officeDocument/2006/relationships/diagramColors" Target="../diagrams/colors67.xml"/><Relationship Id="rId10" Type="http://schemas.openxmlformats.org/officeDocument/2006/relationships/diagramColors" Target="../diagrams/colors68.xml"/><Relationship Id="rId4" Type="http://schemas.openxmlformats.org/officeDocument/2006/relationships/diagramQuickStyle" Target="../diagrams/quickStyle67.xml"/><Relationship Id="rId9" Type="http://schemas.openxmlformats.org/officeDocument/2006/relationships/diagramQuickStyle" Target="../diagrams/quickStyle68.xml"/></Relationships>
</file>

<file path=ppt/slides/_rels/slide81.xml.rels><?xml version="1.0" encoding="UTF-8" standalone="yes"?>
<Relationships xmlns="http://schemas.openxmlformats.org/package/2006/relationships"><Relationship Id="rId8" Type="http://schemas.openxmlformats.org/officeDocument/2006/relationships/diagramLayout" Target="../diagrams/layout70.xml"/><Relationship Id="rId13" Type="http://schemas.openxmlformats.org/officeDocument/2006/relationships/diagramLayout" Target="../diagrams/layout71.xml"/><Relationship Id="rId3" Type="http://schemas.openxmlformats.org/officeDocument/2006/relationships/diagramLayout" Target="../diagrams/layout69.xml"/><Relationship Id="rId7" Type="http://schemas.openxmlformats.org/officeDocument/2006/relationships/diagramData" Target="../diagrams/data70.xml"/><Relationship Id="rId12" Type="http://schemas.openxmlformats.org/officeDocument/2006/relationships/diagramData" Target="../diagrams/data71.xml"/><Relationship Id="rId2" Type="http://schemas.openxmlformats.org/officeDocument/2006/relationships/diagramData" Target="../diagrams/data69.xml"/><Relationship Id="rId16" Type="http://schemas.microsoft.com/office/2007/relationships/diagramDrawing" Target="../diagrams/drawing71.xml"/><Relationship Id="rId1" Type="http://schemas.openxmlformats.org/officeDocument/2006/relationships/slideLayout" Target="../slideLayouts/slideLayout2.xml"/><Relationship Id="rId6" Type="http://schemas.microsoft.com/office/2007/relationships/diagramDrawing" Target="../diagrams/drawing69.xml"/><Relationship Id="rId11" Type="http://schemas.microsoft.com/office/2007/relationships/diagramDrawing" Target="../diagrams/drawing70.xml"/><Relationship Id="rId5" Type="http://schemas.openxmlformats.org/officeDocument/2006/relationships/diagramColors" Target="../diagrams/colors69.xml"/><Relationship Id="rId15" Type="http://schemas.openxmlformats.org/officeDocument/2006/relationships/diagramColors" Target="../diagrams/colors71.xml"/><Relationship Id="rId10" Type="http://schemas.openxmlformats.org/officeDocument/2006/relationships/diagramColors" Target="../diagrams/colors70.xml"/><Relationship Id="rId4" Type="http://schemas.openxmlformats.org/officeDocument/2006/relationships/diagramQuickStyle" Target="../diagrams/quickStyle69.xml"/><Relationship Id="rId9" Type="http://schemas.openxmlformats.org/officeDocument/2006/relationships/diagramQuickStyle" Target="../diagrams/quickStyle70.xml"/><Relationship Id="rId14" Type="http://schemas.openxmlformats.org/officeDocument/2006/relationships/diagramQuickStyle" Target="../diagrams/quickStyle71.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72.xml"/><Relationship Id="rId2" Type="http://schemas.openxmlformats.org/officeDocument/2006/relationships/diagramData" Target="../diagrams/data72.xml"/><Relationship Id="rId1" Type="http://schemas.openxmlformats.org/officeDocument/2006/relationships/slideLayout" Target="../slideLayouts/slideLayout2.xml"/><Relationship Id="rId6" Type="http://schemas.microsoft.com/office/2007/relationships/diagramDrawing" Target="../diagrams/drawing72.xml"/><Relationship Id="rId5" Type="http://schemas.openxmlformats.org/officeDocument/2006/relationships/diagramColors" Target="../diagrams/colors72.xml"/><Relationship Id="rId4" Type="http://schemas.openxmlformats.org/officeDocument/2006/relationships/diagramQuickStyle" Target="../diagrams/quickStyle7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diagramLayout" Target="../diagrams/layout73.xml"/><Relationship Id="rId2" Type="http://schemas.openxmlformats.org/officeDocument/2006/relationships/diagramData" Target="../diagrams/data73.xml"/><Relationship Id="rId1" Type="http://schemas.openxmlformats.org/officeDocument/2006/relationships/slideLayout" Target="../slideLayouts/slideLayout2.xml"/><Relationship Id="rId6" Type="http://schemas.microsoft.com/office/2007/relationships/diagramDrawing" Target="../diagrams/drawing73.xml"/><Relationship Id="rId5" Type="http://schemas.openxmlformats.org/officeDocument/2006/relationships/diagramColors" Target="../diagrams/colors73.xml"/><Relationship Id="rId4" Type="http://schemas.openxmlformats.org/officeDocument/2006/relationships/diagramQuickStyle" Target="../diagrams/quickStyle73.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74.xml"/><Relationship Id="rId2" Type="http://schemas.openxmlformats.org/officeDocument/2006/relationships/diagramData" Target="../diagrams/data74.xml"/><Relationship Id="rId1" Type="http://schemas.openxmlformats.org/officeDocument/2006/relationships/slideLayout" Target="../slideLayouts/slideLayout2.xml"/><Relationship Id="rId6" Type="http://schemas.microsoft.com/office/2007/relationships/diagramDrawing" Target="../diagrams/drawing74.xml"/><Relationship Id="rId5" Type="http://schemas.openxmlformats.org/officeDocument/2006/relationships/diagramColors" Target="../diagrams/colors74.xml"/><Relationship Id="rId4" Type="http://schemas.openxmlformats.org/officeDocument/2006/relationships/diagramQuickStyle" Target="../diagrams/quickStyle7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diagramLayout" Target="../diagrams/layout75.xml"/><Relationship Id="rId2" Type="http://schemas.openxmlformats.org/officeDocument/2006/relationships/diagramData" Target="../diagrams/data75.xml"/><Relationship Id="rId1" Type="http://schemas.openxmlformats.org/officeDocument/2006/relationships/slideLayout" Target="../slideLayouts/slideLayout2.xml"/><Relationship Id="rId6" Type="http://schemas.microsoft.com/office/2007/relationships/diagramDrawing" Target="../diagrams/drawing75.xml"/><Relationship Id="rId5" Type="http://schemas.openxmlformats.org/officeDocument/2006/relationships/diagramColors" Target="../diagrams/colors75.xml"/><Relationship Id="rId4" Type="http://schemas.openxmlformats.org/officeDocument/2006/relationships/diagramQuickStyle" Target="../diagrams/quickStyle75.xml"/></Relationships>
</file>

<file path=ppt/slides/_rels/slide89.xml.rels><?xml version="1.0" encoding="UTF-8" standalone="yes"?>
<Relationships xmlns="http://schemas.openxmlformats.org/package/2006/relationships"><Relationship Id="rId3" Type="http://schemas.openxmlformats.org/officeDocument/2006/relationships/diagramLayout" Target="../diagrams/layout76.xml"/><Relationship Id="rId2" Type="http://schemas.openxmlformats.org/officeDocument/2006/relationships/diagramData" Target="../diagrams/data76.xml"/><Relationship Id="rId1" Type="http://schemas.openxmlformats.org/officeDocument/2006/relationships/slideLayout" Target="../slideLayouts/slideLayout2.xml"/><Relationship Id="rId6" Type="http://schemas.microsoft.com/office/2007/relationships/diagramDrawing" Target="../diagrams/drawing76.xml"/><Relationship Id="rId5" Type="http://schemas.openxmlformats.org/officeDocument/2006/relationships/diagramColors" Target="../diagrams/colors76.xml"/><Relationship Id="rId4" Type="http://schemas.openxmlformats.org/officeDocument/2006/relationships/diagramQuickStyle" Target="../diagrams/quickStyle7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0.xml.rels><?xml version="1.0" encoding="UTF-8" standalone="yes"?>
<Relationships xmlns="http://schemas.openxmlformats.org/package/2006/relationships"><Relationship Id="rId3" Type="http://schemas.openxmlformats.org/officeDocument/2006/relationships/diagramLayout" Target="../diagrams/layout77.xml"/><Relationship Id="rId2" Type="http://schemas.openxmlformats.org/officeDocument/2006/relationships/diagramData" Target="../diagrams/data77.xml"/><Relationship Id="rId1" Type="http://schemas.openxmlformats.org/officeDocument/2006/relationships/slideLayout" Target="../slideLayouts/slideLayout2.xml"/><Relationship Id="rId6" Type="http://schemas.microsoft.com/office/2007/relationships/diagramDrawing" Target="../diagrams/drawing77.xml"/><Relationship Id="rId5" Type="http://schemas.openxmlformats.org/officeDocument/2006/relationships/diagramColors" Target="../diagrams/colors77.xml"/><Relationship Id="rId4" Type="http://schemas.openxmlformats.org/officeDocument/2006/relationships/diagramQuickStyle" Target="../diagrams/quickStyle77.xml"/></Relationships>
</file>

<file path=ppt/slides/_rels/slide91.xml.rels><?xml version="1.0" encoding="UTF-8" standalone="yes"?>
<Relationships xmlns="http://schemas.openxmlformats.org/package/2006/relationships"><Relationship Id="rId3" Type="http://schemas.openxmlformats.org/officeDocument/2006/relationships/diagramLayout" Target="../diagrams/layout78.xml"/><Relationship Id="rId2" Type="http://schemas.openxmlformats.org/officeDocument/2006/relationships/diagramData" Target="../diagrams/data78.xml"/><Relationship Id="rId1" Type="http://schemas.openxmlformats.org/officeDocument/2006/relationships/slideLayout" Target="../slideLayouts/slideLayout2.xml"/><Relationship Id="rId6" Type="http://schemas.microsoft.com/office/2007/relationships/diagramDrawing" Target="../diagrams/drawing78.xml"/><Relationship Id="rId5" Type="http://schemas.openxmlformats.org/officeDocument/2006/relationships/diagramColors" Target="../diagrams/colors78.xml"/><Relationship Id="rId4" Type="http://schemas.openxmlformats.org/officeDocument/2006/relationships/diagramQuickStyle" Target="../diagrams/quickStyle78.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lstStyle/>
          <a:p>
            <a:pPr rtl="0"/>
            <a:r>
              <a:rPr lang="es-ES" dirty="0"/>
              <a:t>SISTEMA DE JUSTICIA ELECTORAL</a:t>
            </a:r>
          </a:p>
        </p:txBody>
      </p:sp>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70738" y="572260"/>
            <a:ext cx="1700671" cy="1051889"/>
          </a:xfrm>
          <a:prstGeom prst="rect">
            <a:avLst/>
          </a:prstGeom>
        </p:spPr>
      </p:pic>
      <p:pic>
        <p:nvPicPr>
          <p:cNvPr id="7" name="Imagen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2412" y="379479"/>
            <a:ext cx="1331640" cy="1244670"/>
          </a:xfrm>
          <a:prstGeom prst="rect">
            <a:avLst/>
          </a:prstGeom>
        </p:spPr>
      </p:pic>
      <p:sp>
        <p:nvSpPr>
          <p:cNvPr id="9" name="Subtítulo 8"/>
          <p:cNvSpPr>
            <a:spLocks noGrp="1"/>
          </p:cNvSpPr>
          <p:nvPr>
            <p:ph type="subTitle" idx="1"/>
          </p:nvPr>
        </p:nvSpPr>
        <p:spPr/>
        <p:txBody>
          <a:bodyPr/>
          <a:lstStyle/>
          <a:p>
            <a:endParaRPr lang="es-MX" dirty="0"/>
          </a:p>
          <a:p>
            <a:r>
              <a:rPr lang="es-MX" dirty="0"/>
              <a:t>MEDIOS DE IMPUGNACIÓN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693812" y="1124744"/>
          <a:ext cx="108732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1 Título"/>
          <p:cNvSpPr>
            <a:spLocks noGrp="1"/>
          </p:cNvSpPr>
          <p:nvPr>
            <p:ph type="title"/>
          </p:nvPr>
        </p:nvSpPr>
        <p:spPr>
          <a:xfrm>
            <a:off x="1485900" y="404664"/>
            <a:ext cx="9601200" cy="720080"/>
          </a:xfrm>
        </p:spPr>
        <p:txBody>
          <a:bodyPr/>
          <a:lstStyle/>
          <a:p>
            <a:r>
              <a:rPr lang="es-MX" dirty="0"/>
              <a:t>Reglas comunes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485900" y="404664"/>
            <a:ext cx="9601200" cy="720080"/>
          </a:xfrm>
        </p:spPr>
        <p:txBody>
          <a:bodyPr/>
          <a:lstStyle/>
          <a:p>
            <a:r>
              <a:rPr lang="es-MX" dirty="0"/>
              <a:t>Reglas comunes </a:t>
            </a:r>
          </a:p>
        </p:txBody>
      </p:sp>
      <p:graphicFrame>
        <p:nvGraphicFramePr>
          <p:cNvPr id="9" name="3 Marcador de contenido"/>
          <p:cNvGraphicFramePr>
            <a:graphicFrameLocks noGrp="1"/>
          </p:cNvGraphicFramePr>
          <p:nvPr>
            <p:ph idx="1"/>
          </p:nvPr>
        </p:nvGraphicFramePr>
        <p:xfrm>
          <a:off x="693812" y="1124744"/>
          <a:ext cx="10873208"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1167408"/>
          </a:xfrm>
        </p:spPr>
        <p:txBody>
          <a:bodyPr>
            <a:normAutofit fontScale="90000"/>
          </a:bodyPr>
          <a:lstStyle/>
          <a:p>
            <a:r>
              <a:rPr lang="es-MX" dirty="0"/>
              <a:t>Reglas comunes: Impedimentos</a:t>
            </a:r>
            <a:br>
              <a:rPr lang="es-MX" dirty="0"/>
            </a:br>
            <a:r>
              <a:rPr lang="es-MX" dirty="0"/>
              <a:t/>
            </a:r>
            <a:br>
              <a:rPr lang="es-MX" dirty="0"/>
            </a:br>
            <a:r>
              <a:rPr lang="es-MX" sz="2200" dirty="0">
                <a:solidFill>
                  <a:schemeClr val="tx1"/>
                </a:solidFill>
              </a:rPr>
              <a:t>Excusa y recusación</a:t>
            </a:r>
          </a:p>
        </p:txBody>
      </p:sp>
      <p:graphicFrame>
        <p:nvGraphicFramePr>
          <p:cNvPr id="6" name="5 Marcador de contenido"/>
          <p:cNvGraphicFramePr>
            <a:graphicFrameLocks noGrp="1"/>
          </p:cNvGraphicFramePr>
          <p:nvPr>
            <p:ph idx="1"/>
          </p:nvPr>
        </p:nvGraphicFramePr>
        <p:xfrm>
          <a:off x="837828" y="1412776"/>
          <a:ext cx="10657184"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663352"/>
          </a:xfrm>
        </p:spPr>
        <p:txBody>
          <a:bodyPr/>
          <a:lstStyle/>
          <a:p>
            <a:r>
              <a:rPr lang="es-MX" dirty="0"/>
              <a:t>Reglas comunes: plazos y términos</a:t>
            </a:r>
          </a:p>
        </p:txBody>
      </p:sp>
      <p:graphicFrame>
        <p:nvGraphicFramePr>
          <p:cNvPr id="5" name="4 Diagrama"/>
          <p:cNvGraphicFramePr/>
          <p:nvPr/>
        </p:nvGraphicFramePr>
        <p:xfrm>
          <a:off x="765820" y="1268760"/>
          <a:ext cx="10657183"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519336"/>
          </a:xfrm>
        </p:spPr>
        <p:txBody>
          <a:bodyPr>
            <a:normAutofit fontScale="90000"/>
          </a:bodyPr>
          <a:lstStyle/>
          <a:p>
            <a:r>
              <a:rPr lang="es-MX" dirty="0"/>
              <a:t>Reglas comunes: plazos y términos</a:t>
            </a:r>
          </a:p>
        </p:txBody>
      </p:sp>
      <p:graphicFrame>
        <p:nvGraphicFramePr>
          <p:cNvPr id="4" name="Marcador de posición de contenido 3"/>
          <p:cNvGraphicFramePr/>
          <p:nvPr/>
        </p:nvGraphicFramePr>
        <p:xfrm>
          <a:off x="909836" y="1628801"/>
          <a:ext cx="10585176" cy="4752527"/>
        </p:xfrm>
        <a:graphic>
          <a:graphicData uri="http://schemas.openxmlformats.org/drawingml/2006/table">
            <a:tbl>
              <a:tblPr firstRow="1" bandRow="1">
                <a:tableStyleId>{5C22544A-7EE6-4342-B048-85BDC9FD1C3A}</a:tableStyleId>
              </a:tblPr>
              <a:tblGrid>
                <a:gridCol w="5328592"/>
                <a:gridCol w="5256584"/>
              </a:tblGrid>
              <a:tr h="483510">
                <a:tc>
                  <a:txBody>
                    <a:bodyPr/>
                    <a:lstStyle/>
                    <a:p>
                      <a:pPr algn="ctr" rtl="0"/>
                      <a:r>
                        <a:rPr lang="en-US" sz="2400" dirty="0"/>
                        <a:t>Fuera de proceso electoral</a:t>
                      </a:r>
                    </a:p>
                  </a:txBody>
                  <a:tcPr marL="88977" marR="88977" anchor="ctr"/>
                </a:tc>
                <a:tc>
                  <a:txBody>
                    <a:bodyPr/>
                    <a:lstStyle/>
                    <a:p>
                      <a:pPr algn="ctr" rtl="0"/>
                      <a:r>
                        <a:rPr lang="en-US" sz="2400" dirty="0"/>
                        <a:t>En proceso</a:t>
                      </a:r>
                      <a:r>
                        <a:rPr lang="en-US" sz="2400" baseline="0" dirty="0"/>
                        <a:t> electoral</a:t>
                      </a:r>
                      <a:endParaRPr lang="en-US" sz="2400" dirty="0"/>
                    </a:p>
                  </a:txBody>
                  <a:tcPr marL="88977" marR="88977" anchor="ctr"/>
                </a:tc>
              </a:tr>
              <a:tr h="4269017">
                <a:tc>
                  <a:txBody>
                    <a:bodyPr/>
                    <a:lstStyle/>
                    <a:p>
                      <a:pPr marL="285750" lvl="0" indent="-285750" algn="just">
                        <a:buFont typeface="Arial" panose="020B0604020202020204" pitchFamily="34" charset="0"/>
                        <a:buChar char="•"/>
                      </a:pPr>
                      <a:r>
                        <a:rPr lang="es-ES" sz="2400" kern="1200" dirty="0">
                          <a:solidFill>
                            <a:schemeClr val="dk1"/>
                          </a:solidFill>
                          <a:latin typeface="+mn-lt"/>
                          <a:ea typeface="+mn-ea"/>
                          <a:cs typeface="+mn-cs"/>
                        </a:rPr>
                        <a:t>Solo días hábiles (Días inhábiles: sábados, domingos y los declarados inhábiles por</a:t>
                      </a:r>
                      <a:r>
                        <a:rPr lang="es-ES" sz="2400" kern="1200" baseline="0" dirty="0">
                          <a:solidFill>
                            <a:schemeClr val="dk1"/>
                          </a:solidFill>
                          <a:latin typeface="+mn-lt"/>
                          <a:ea typeface="+mn-ea"/>
                          <a:cs typeface="+mn-cs"/>
                        </a:rPr>
                        <a:t> la normatividad aplicable</a:t>
                      </a:r>
                      <a:r>
                        <a:rPr lang="es-ES" sz="2400" kern="1200" dirty="0">
                          <a:solidFill>
                            <a:schemeClr val="dk1"/>
                          </a:solidFill>
                          <a:latin typeface="+mn-lt"/>
                          <a:ea typeface="+mn-ea"/>
                          <a:cs typeface="+mn-cs"/>
                        </a:rPr>
                        <a:t>)</a:t>
                      </a:r>
                      <a:endParaRPr lang="es-MX" sz="2400" kern="1200" dirty="0">
                        <a:solidFill>
                          <a:schemeClr val="dk1"/>
                        </a:solidFill>
                        <a:latin typeface="+mn-lt"/>
                        <a:ea typeface="+mn-ea"/>
                        <a:cs typeface="+mn-cs"/>
                      </a:endParaRPr>
                    </a:p>
                    <a:p>
                      <a:pPr marL="285750" lvl="0" indent="-285750" algn="just">
                        <a:buFont typeface="Arial" panose="020B0604020202020204" pitchFamily="34" charset="0"/>
                        <a:buChar char="•"/>
                      </a:pPr>
                      <a:endParaRPr lang="es-ES" sz="2400" kern="1200" dirty="0">
                        <a:solidFill>
                          <a:schemeClr val="dk1"/>
                        </a:solidFill>
                        <a:latin typeface="+mn-lt"/>
                        <a:ea typeface="+mn-ea"/>
                        <a:cs typeface="+mn-cs"/>
                      </a:endParaRPr>
                    </a:p>
                    <a:p>
                      <a:pPr marL="285750" lvl="0" indent="-285750" algn="just">
                        <a:buFont typeface="Arial" panose="020B0604020202020204" pitchFamily="34" charset="0"/>
                        <a:buChar char="•"/>
                      </a:pPr>
                      <a:r>
                        <a:rPr lang="es-ES" sz="2400" kern="1200" dirty="0">
                          <a:solidFill>
                            <a:schemeClr val="dk1"/>
                          </a:solidFill>
                          <a:latin typeface="+mn-lt"/>
                          <a:ea typeface="+mn-ea"/>
                          <a:cs typeface="+mn-cs"/>
                        </a:rPr>
                        <a:t>Cuando no se señale plazo, se entiende que es de 3 días.</a:t>
                      </a:r>
                      <a:endParaRPr lang="en-US" sz="2400" kern="1200" dirty="0">
                        <a:solidFill>
                          <a:schemeClr val="dk1"/>
                        </a:solidFill>
                        <a:latin typeface="+mn-lt"/>
                        <a:ea typeface="+mn-ea"/>
                        <a:cs typeface="+mn-cs"/>
                      </a:endParaRPr>
                    </a:p>
                  </a:txBody>
                  <a:tcPr marL="88977" marR="88977" anchor="ctr"/>
                </a:tc>
                <a:tc>
                  <a:txBody>
                    <a:bodyPr/>
                    <a:lstStyle/>
                    <a:p>
                      <a:pPr marL="285750" lvl="0" indent="-285750" algn="just">
                        <a:buFont typeface="Arial" panose="020B0604020202020204" pitchFamily="34" charset="0"/>
                        <a:buChar char="•"/>
                      </a:pPr>
                      <a:r>
                        <a:rPr lang="es-ES" sz="2400" kern="1200" dirty="0">
                          <a:solidFill>
                            <a:schemeClr val="dk1"/>
                          </a:solidFill>
                          <a:latin typeface="+mn-lt"/>
                          <a:ea typeface="+mn-ea"/>
                          <a:cs typeface="+mn-cs"/>
                        </a:rPr>
                        <a:t>Todos los días y horas son hábiles</a:t>
                      </a:r>
                      <a:endParaRPr lang="es-MX" sz="2400" kern="1200" dirty="0">
                        <a:solidFill>
                          <a:schemeClr val="dk1"/>
                        </a:solidFill>
                        <a:latin typeface="+mn-lt"/>
                        <a:ea typeface="+mn-ea"/>
                        <a:cs typeface="+mn-cs"/>
                      </a:endParaRPr>
                    </a:p>
                    <a:p>
                      <a:pPr marL="285750" lvl="0" indent="-285750" algn="just">
                        <a:buFont typeface="Arial" panose="020B0604020202020204" pitchFamily="34" charset="0"/>
                        <a:buChar char="•"/>
                      </a:pPr>
                      <a:endParaRPr lang="es-ES" sz="2400" kern="1200" dirty="0">
                        <a:solidFill>
                          <a:schemeClr val="dk1"/>
                        </a:solidFill>
                        <a:latin typeface="+mn-lt"/>
                        <a:ea typeface="+mn-ea"/>
                        <a:cs typeface="+mn-cs"/>
                      </a:endParaRPr>
                    </a:p>
                    <a:p>
                      <a:pPr marL="285750" lvl="0" indent="-285750" algn="just">
                        <a:buFont typeface="Arial" panose="020B0604020202020204" pitchFamily="34" charset="0"/>
                        <a:buChar char="•"/>
                      </a:pPr>
                      <a:r>
                        <a:rPr lang="es-ES" sz="2400" kern="1200" dirty="0">
                          <a:solidFill>
                            <a:schemeClr val="dk1"/>
                          </a:solidFill>
                          <a:latin typeface="+mn-lt"/>
                          <a:ea typeface="+mn-ea"/>
                          <a:cs typeface="+mn-cs"/>
                        </a:rPr>
                        <a:t>Cuando no se señale plazo, se entiende que es de 48 horas</a:t>
                      </a:r>
                      <a:endParaRPr lang="es-MX" sz="2400" kern="1200" dirty="0">
                        <a:solidFill>
                          <a:schemeClr val="dk1"/>
                        </a:solidFill>
                        <a:latin typeface="+mn-lt"/>
                        <a:ea typeface="+mn-ea"/>
                        <a:cs typeface="+mn-cs"/>
                      </a:endParaRPr>
                    </a:p>
                    <a:p>
                      <a:pPr algn="just"/>
                      <a:endParaRPr lang="en-US" sz="2400" kern="1200" dirty="0">
                        <a:solidFill>
                          <a:schemeClr val="dk1"/>
                        </a:solidFill>
                        <a:latin typeface="+mn-lt"/>
                        <a:ea typeface="+mn-ea"/>
                        <a:cs typeface="+mn-cs"/>
                      </a:endParaRPr>
                    </a:p>
                  </a:txBody>
                  <a:tcPr marL="88977" marR="88977"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879376"/>
          </a:xfrm>
        </p:spPr>
        <p:txBody>
          <a:bodyPr>
            <a:normAutofit/>
          </a:bodyPr>
          <a:lstStyle/>
          <a:p>
            <a:pPr algn="just"/>
            <a:r>
              <a:rPr lang="es-MX" dirty="0"/>
              <a:t>Reglas comunes: plazos y términos</a:t>
            </a:r>
          </a:p>
        </p:txBody>
      </p:sp>
      <p:sp>
        <p:nvSpPr>
          <p:cNvPr id="3" name="2 Marcador de contenido"/>
          <p:cNvSpPr>
            <a:spLocks noGrp="1"/>
          </p:cNvSpPr>
          <p:nvPr>
            <p:ph idx="1"/>
          </p:nvPr>
        </p:nvSpPr>
        <p:spPr>
          <a:xfrm>
            <a:off x="1522414" y="1556792"/>
            <a:ext cx="9601200" cy="4463008"/>
          </a:xfrm>
        </p:spPr>
        <p:txBody>
          <a:bodyPr/>
          <a:lstStyle/>
          <a:p>
            <a:pPr algn="just"/>
            <a:r>
              <a:rPr lang="es-MX" dirty="0"/>
              <a:t>Plazo para presentar un medio de impugnación es de 4 días siguientes a su notificación o se tenga conocimiento del acto (con excepción de algunos medios de impugnación en el ámbito federal que se detallarán en el apartado correspondiente).</a:t>
            </a:r>
          </a:p>
        </p:txBody>
      </p:sp>
      <p:graphicFrame>
        <p:nvGraphicFramePr>
          <p:cNvPr id="7" name="6 Diagrama"/>
          <p:cNvGraphicFramePr/>
          <p:nvPr/>
        </p:nvGraphicFramePr>
        <p:xfrm>
          <a:off x="765820" y="3356992"/>
          <a:ext cx="10513167"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Elipse"/>
          <p:cNvSpPr/>
          <p:nvPr/>
        </p:nvSpPr>
        <p:spPr>
          <a:xfrm>
            <a:off x="2998068" y="2708920"/>
            <a:ext cx="1872028" cy="14659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500" dirty="0"/>
              <a:t>Inicia plazo 00:00 horas</a:t>
            </a:r>
          </a:p>
        </p:txBody>
      </p:sp>
      <p:sp>
        <p:nvSpPr>
          <p:cNvPr id="16" name="15 Elipse"/>
          <p:cNvSpPr/>
          <p:nvPr/>
        </p:nvSpPr>
        <p:spPr>
          <a:xfrm>
            <a:off x="959306" y="2708920"/>
            <a:ext cx="1872028" cy="14659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500" dirty="0"/>
              <a:t>Notificación o </a:t>
            </a:r>
            <a:r>
              <a:rPr lang="es-MX" sz="1200" dirty="0"/>
              <a:t>conocimiento </a:t>
            </a:r>
            <a:r>
              <a:rPr lang="es-MX" sz="1500" dirty="0"/>
              <a:t>del acto a las 19:00 horas</a:t>
            </a:r>
          </a:p>
        </p:txBody>
      </p:sp>
      <p:sp>
        <p:nvSpPr>
          <p:cNvPr id="17" name="16 Elipse"/>
          <p:cNvSpPr/>
          <p:nvPr/>
        </p:nvSpPr>
        <p:spPr>
          <a:xfrm>
            <a:off x="9068840" y="2708920"/>
            <a:ext cx="1872028" cy="1465966"/>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500" dirty="0"/>
              <a:t>Concluye 24:00 horas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57908" y="404664"/>
            <a:ext cx="10044606" cy="591344"/>
          </a:xfrm>
        </p:spPr>
        <p:txBody>
          <a:bodyPr>
            <a:normAutofit fontScale="90000"/>
          </a:bodyPr>
          <a:lstStyle/>
          <a:p>
            <a:r>
              <a:rPr lang="es-MX" dirty="0"/>
              <a:t>Reglas comunes: de los requisitos para la interposición</a:t>
            </a:r>
          </a:p>
        </p:txBody>
      </p:sp>
      <p:graphicFrame>
        <p:nvGraphicFramePr>
          <p:cNvPr id="5" name="4 Marcador de contenido"/>
          <p:cNvGraphicFramePr>
            <a:graphicFrameLocks noGrp="1"/>
          </p:cNvGraphicFramePr>
          <p:nvPr>
            <p:ph idx="1"/>
          </p:nvPr>
        </p:nvGraphicFramePr>
        <p:xfrm>
          <a:off x="1557908" y="908720"/>
          <a:ext cx="9601200" cy="1512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837828" y="2492896"/>
          <a:ext cx="10657184" cy="41044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1125860" y="1268760"/>
          <a:ext cx="1022513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1 Título"/>
          <p:cNvSpPr txBox="1"/>
          <p:nvPr/>
        </p:nvSpPr>
        <p:spPr>
          <a:xfrm>
            <a:off x="1557908" y="404664"/>
            <a:ext cx="10044606" cy="591344"/>
          </a:xfrm>
          <a:prstGeom prst="rect">
            <a:avLst/>
          </a:prstGeom>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3200" kern="1200">
                <a:solidFill>
                  <a:schemeClr val="tx2"/>
                </a:solidFill>
                <a:latin typeface="+mj-lt"/>
                <a:ea typeface="+mj-ea"/>
                <a:cs typeface="+mj-cs"/>
              </a:defRPr>
            </a:lvl1pPr>
          </a:lstStyle>
          <a:p>
            <a:r>
              <a:rPr lang="es-MX"/>
              <a:t>Reglas comunes: de los requisitos para la interposición</a:t>
            </a:r>
            <a:endParaRPr lang="es-MX"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557908" y="836712"/>
            <a:ext cx="9601200" cy="519336"/>
          </a:xfrm>
        </p:spPr>
        <p:txBody>
          <a:bodyPr>
            <a:normAutofit fontScale="90000"/>
          </a:bodyPr>
          <a:lstStyle/>
          <a:p>
            <a:r>
              <a:rPr lang="es-MX" dirty="0"/>
              <a:t>Reglas comunes: de los requisitos para la interposición</a:t>
            </a:r>
          </a:p>
        </p:txBody>
      </p:sp>
      <p:graphicFrame>
        <p:nvGraphicFramePr>
          <p:cNvPr id="7" name="6 Diagrama"/>
          <p:cNvGraphicFramePr/>
          <p:nvPr/>
        </p:nvGraphicFramePr>
        <p:xfrm>
          <a:off x="981844" y="1124744"/>
          <a:ext cx="10369151"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735360"/>
          </a:xfrm>
        </p:spPr>
        <p:txBody>
          <a:bodyPr>
            <a:normAutofit fontScale="90000"/>
          </a:bodyPr>
          <a:lstStyle/>
          <a:p>
            <a:r>
              <a:rPr lang="es-MX" dirty="0"/>
              <a:t>Reglas comunes: </a:t>
            </a:r>
            <a:r>
              <a:rPr lang="es-MX" dirty="0" err="1"/>
              <a:t>desechamiento</a:t>
            </a:r>
            <a:r>
              <a:rPr lang="es-MX" dirty="0"/>
              <a:t>, improcedencia y sobreseimiento</a:t>
            </a:r>
          </a:p>
        </p:txBody>
      </p:sp>
      <p:graphicFrame>
        <p:nvGraphicFramePr>
          <p:cNvPr id="4" name="3 Diagrama"/>
          <p:cNvGraphicFramePr/>
          <p:nvPr/>
        </p:nvGraphicFramePr>
        <p:xfrm>
          <a:off x="765820" y="1124744"/>
          <a:ext cx="10657183" cy="5012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Diagrama"/>
          <p:cNvGraphicFramePr/>
          <p:nvPr>
            <p:extLst>
              <p:ext uri="{D42A27DB-BD31-4B8C-83A1-F6EECF244321}">
                <p14:modId xmlns:p14="http://schemas.microsoft.com/office/powerpoint/2010/main" val="2516229169"/>
              </p:ext>
            </p:extLst>
          </p:nvPr>
        </p:nvGraphicFramePr>
        <p:xfrm>
          <a:off x="693812" y="476672"/>
          <a:ext cx="10873208" cy="707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1 Título"/>
          <p:cNvSpPr>
            <a:spLocks noGrp="1"/>
          </p:cNvSpPr>
          <p:nvPr>
            <p:ph type="title"/>
          </p:nvPr>
        </p:nvSpPr>
        <p:spPr>
          <a:xfrm>
            <a:off x="1557908" y="260648"/>
            <a:ext cx="9601200" cy="792088"/>
          </a:xfrm>
        </p:spPr>
        <p:txBody>
          <a:bodyPr/>
          <a:lstStyle/>
          <a:p>
            <a:r>
              <a:rPr lang="es-MX" dirty="0" smtClean="0"/>
              <a:t>Línea de tiempo</a:t>
            </a:r>
            <a:endParaRPr lang="es-MX"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557908" y="764704"/>
            <a:ext cx="9601200" cy="519336"/>
          </a:xfrm>
        </p:spPr>
        <p:txBody>
          <a:bodyPr>
            <a:normAutofit fontScale="90000"/>
          </a:bodyPr>
          <a:lstStyle/>
          <a:p>
            <a:r>
              <a:rPr lang="es-MX" dirty="0"/>
              <a:t>Reglas comunes: desechamiento, improcedencia y sobreseimiento</a:t>
            </a:r>
          </a:p>
        </p:txBody>
      </p:sp>
      <p:graphicFrame>
        <p:nvGraphicFramePr>
          <p:cNvPr id="5" name="4 Diagrama"/>
          <p:cNvGraphicFramePr/>
          <p:nvPr/>
        </p:nvGraphicFramePr>
        <p:xfrm>
          <a:off x="765820" y="1124744"/>
          <a:ext cx="10657183"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Autofit/>
          </a:bodyPr>
          <a:lstStyle/>
          <a:p>
            <a:pPr algn="just"/>
            <a:r>
              <a:rPr lang="es-MX" sz="2800" dirty="0"/>
              <a:t>Las causales de improcedencia </a:t>
            </a:r>
            <a:r>
              <a:rPr lang="es-ES" sz="2800" dirty="0"/>
              <a:t>o sobreseimiento se pueden estudiar en la recepción de la demanda, en el curso del juicio o en el dictado de la sentencia. Su consecuencia será un impedimento procesal para conocer de las cuestiones de fondo planteadas en las demandas.</a:t>
            </a:r>
          </a:p>
        </p:txBody>
      </p:sp>
      <p:sp>
        <p:nvSpPr>
          <p:cNvPr id="4" name="1 Título"/>
          <p:cNvSpPr>
            <a:spLocks noGrp="1"/>
          </p:cNvSpPr>
          <p:nvPr>
            <p:ph type="title"/>
          </p:nvPr>
        </p:nvSpPr>
        <p:spPr>
          <a:xfrm>
            <a:off x="1485900" y="764704"/>
            <a:ext cx="9601200" cy="519336"/>
          </a:xfrm>
        </p:spPr>
        <p:txBody>
          <a:bodyPr>
            <a:normAutofit fontScale="90000"/>
          </a:bodyPr>
          <a:lstStyle/>
          <a:p>
            <a:r>
              <a:rPr lang="es-MX" dirty="0"/>
              <a:t>Reglas comunes: Desechamiento, improcedencia y sobreseimiento</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Reglas comunes: partes  </a:t>
            </a:r>
          </a:p>
        </p:txBody>
      </p:sp>
      <p:graphicFrame>
        <p:nvGraphicFramePr>
          <p:cNvPr id="5" name="4 Marcador de contenido"/>
          <p:cNvGraphicFramePr>
            <a:graphicFrameLocks noGrp="1"/>
          </p:cNvGraphicFramePr>
          <p:nvPr>
            <p:ph idx="1"/>
          </p:nvPr>
        </p:nvGraphicFramePr>
        <p:xfrm>
          <a:off x="1522412" y="1828800"/>
          <a:ext cx="9684567"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375320"/>
          </a:xfrm>
        </p:spPr>
        <p:txBody>
          <a:bodyPr>
            <a:normAutofit fontScale="90000"/>
          </a:bodyPr>
          <a:lstStyle/>
          <a:p>
            <a:r>
              <a:rPr lang="es-MX" dirty="0"/>
              <a:t>Reglas comunes: legitimación y personería</a:t>
            </a:r>
          </a:p>
        </p:txBody>
      </p:sp>
      <p:graphicFrame>
        <p:nvGraphicFramePr>
          <p:cNvPr id="4" name="Marcador de posición de contenido 3"/>
          <p:cNvGraphicFramePr/>
          <p:nvPr/>
        </p:nvGraphicFramePr>
        <p:xfrm>
          <a:off x="693812" y="1268760"/>
          <a:ext cx="10873208" cy="5328592"/>
        </p:xfrm>
        <a:graphic>
          <a:graphicData uri="http://schemas.openxmlformats.org/drawingml/2006/table">
            <a:tbl>
              <a:tblPr firstRow="1" bandRow="1">
                <a:tableStyleId>{5C22544A-7EE6-4342-B048-85BDC9FD1C3A}</a:tableStyleId>
              </a:tblPr>
              <a:tblGrid>
                <a:gridCol w="5436604"/>
                <a:gridCol w="5436604"/>
              </a:tblGrid>
              <a:tr h="389432">
                <a:tc>
                  <a:txBody>
                    <a:bodyPr/>
                    <a:lstStyle/>
                    <a:p>
                      <a:pPr rtl="0"/>
                      <a:r>
                        <a:rPr lang="en-US" dirty="0"/>
                        <a:t>Legitimación</a:t>
                      </a:r>
                    </a:p>
                  </a:txBody>
                  <a:tcPr marL="88977" marR="88977" anchor="ctr"/>
                </a:tc>
                <a:tc>
                  <a:txBody>
                    <a:bodyPr/>
                    <a:lstStyle/>
                    <a:p>
                      <a:pPr algn="ctr" rtl="0"/>
                      <a:r>
                        <a:rPr lang="en-US" dirty="0"/>
                        <a:t>Personería</a:t>
                      </a:r>
                    </a:p>
                  </a:txBody>
                  <a:tcPr marL="88977" marR="88977" anchor="ctr"/>
                </a:tc>
              </a:tr>
              <a:tr h="681507">
                <a:tc>
                  <a:txBody>
                    <a:bodyPr/>
                    <a:lstStyle/>
                    <a:p>
                      <a:pPr marL="0" marR="0" indent="0" algn="just" defTabSz="914400" rtl="0" eaLnBrk="1" fontAlgn="auto" latinLnBrk="0" hangingPunct="1">
                        <a:lnSpc>
                          <a:spcPct val="100000"/>
                        </a:lnSpc>
                        <a:spcBef>
                          <a:spcPts val="0"/>
                        </a:spcBef>
                        <a:spcAft>
                          <a:spcPts val="0"/>
                        </a:spcAft>
                        <a:buClrTx/>
                        <a:buSzTx/>
                        <a:buFontTx/>
                        <a:buNone/>
                        <a:defRPr/>
                      </a:pPr>
                      <a:r>
                        <a:rPr lang="en-US" dirty="0"/>
                        <a:t>Facutlad conferida por la legislación para</a:t>
                      </a:r>
                      <a:r>
                        <a:rPr lang="en-US" baseline="0" dirty="0"/>
                        <a:t> interponer medios de impugnacón</a:t>
                      </a:r>
                      <a:endParaRPr lang="en-US" dirty="0"/>
                    </a:p>
                  </a:txBody>
                  <a:tcPr marL="88977" marR="88977" anchor="ctr"/>
                </a:tc>
                <a:tc>
                  <a:txBody>
                    <a:bodyPr/>
                    <a:lstStyle/>
                    <a:p>
                      <a:pPr algn="just"/>
                      <a:r>
                        <a:rPr lang="es-MX" sz="1800" b="0" i="0" u="none" strike="noStrike" kern="1200" baseline="0" dirty="0">
                          <a:solidFill>
                            <a:schemeClr val="dk1"/>
                          </a:solidFill>
                          <a:latin typeface="+mn-lt"/>
                          <a:ea typeface="+mn-ea"/>
                          <a:cs typeface="+mn-cs"/>
                        </a:rPr>
                        <a:t>Atribución para actuar en nombre de los entes legitimados.</a:t>
                      </a:r>
                      <a:endParaRPr lang="en-US" dirty="0"/>
                    </a:p>
                  </a:txBody>
                  <a:tcPr marL="88977" marR="88977" anchor="ctr"/>
                </a:tc>
              </a:tr>
              <a:tr h="4257653">
                <a:tc>
                  <a:txBody>
                    <a:bodyPr/>
                    <a:lstStyle/>
                    <a:p>
                      <a:pPr marL="342900" lvl="0" indent="-342900" algn="just">
                        <a:buFont typeface="+mj-lt"/>
                        <a:buAutoNum type="arabicPeriod"/>
                      </a:pPr>
                      <a:r>
                        <a:rPr lang="es-ES" dirty="0">
                          <a:solidFill>
                            <a:schemeClr val="tx1"/>
                          </a:solidFill>
                        </a:rPr>
                        <a:t>Participantes en candidaturas independientes.</a:t>
                      </a:r>
                      <a:endParaRPr lang="es-MX" dirty="0">
                        <a:solidFill>
                          <a:schemeClr val="tx1"/>
                        </a:solidFill>
                      </a:endParaRPr>
                    </a:p>
                    <a:p>
                      <a:pPr marL="342900" lvl="0" indent="-342900" algn="just">
                        <a:buFont typeface="+mj-lt"/>
                        <a:buAutoNum type="arabicPeriod"/>
                      </a:pPr>
                      <a:r>
                        <a:rPr lang="es-ES" dirty="0">
                          <a:solidFill>
                            <a:schemeClr val="tx1"/>
                          </a:solidFill>
                        </a:rPr>
                        <a:t>Partidos políticos </a:t>
                      </a:r>
                    </a:p>
                    <a:p>
                      <a:pPr marL="342900" lvl="0" indent="-342900" algn="just">
                        <a:buFont typeface="+mj-lt"/>
                        <a:buAutoNum type="arabicPeriod"/>
                      </a:pPr>
                      <a:r>
                        <a:rPr lang="es-ES" dirty="0">
                          <a:solidFill>
                            <a:schemeClr val="tx1"/>
                          </a:solidFill>
                        </a:rPr>
                        <a:t>Coaliciones.</a:t>
                      </a:r>
                      <a:endParaRPr lang="es-MX" dirty="0">
                        <a:solidFill>
                          <a:schemeClr val="tx1"/>
                        </a:solidFill>
                      </a:endParaRPr>
                    </a:p>
                    <a:p>
                      <a:pPr marL="342900" lvl="0" indent="-342900" algn="just">
                        <a:buFont typeface="+mj-lt"/>
                        <a:buAutoNum type="arabicPeriod"/>
                      </a:pPr>
                      <a:r>
                        <a:rPr lang="es-ES" dirty="0">
                          <a:solidFill>
                            <a:schemeClr val="tx1"/>
                          </a:solidFill>
                        </a:rPr>
                        <a:t>Organizaciones interesadas en constituirse como partido político o agrupación política en contra de la resolución que niegue su registro.</a:t>
                      </a:r>
                      <a:endParaRPr lang="es-MX" dirty="0">
                        <a:solidFill>
                          <a:schemeClr val="tx1"/>
                        </a:solidFill>
                      </a:endParaRPr>
                    </a:p>
                    <a:p>
                      <a:pPr marL="342900" lvl="0" indent="-342900" algn="just">
                        <a:buFont typeface="+mj-lt"/>
                        <a:buAutoNum type="arabicPeriod"/>
                      </a:pPr>
                      <a:r>
                        <a:rPr lang="es-ES" dirty="0">
                          <a:solidFill>
                            <a:schemeClr val="tx1"/>
                          </a:solidFill>
                        </a:rPr>
                        <a:t>Ciudadanía en general respecto de actos que afecten su esfera jurídica.</a:t>
                      </a:r>
                      <a:endParaRPr lang="es-MX" dirty="0">
                        <a:solidFill>
                          <a:schemeClr val="tx1"/>
                        </a:solidFill>
                      </a:endParaRPr>
                    </a:p>
                    <a:p>
                      <a:pPr marL="342900" lvl="0" indent="-342900" algn="just">
                        <a:buFont typeface="+mj-lt"/>
                        <a:buAutoNum type="arabicPeriod"/>
                      </a:pPr>
                      <a:r>
                        <a:rPr lang="es-ES" dirty="0">
                          <a:solidFill>
                            <a:schemeClr val="tx1"/>
                          </a:solidFill>
                        </a:rPr>
                        <a:t>Autoridades o personas</a:t>
                      </a:r>
                      <a:r>
                        <a:rPr lang="es-ES" baseline="0" dirty="0">
                          <a:solidFill>
                            <a:schemeClr val="tx1"/>
                          </a:solidFill>
                        </a:rPr>
                        <a:t> s</a:t>
                      </a:r>
                      <a:r>
                        <a:rPr lang="es-ES" dirty="0">
                          <a:solidFill>
                            <a:schemeClr val="tx1"/>
                          </a:solidFill>
                        </a:rPr>
                        <a:t>ervidoras públicas con relación a procedimientos sancionadores en materia electoral</a:t>
                      </a:r>
                      <a:r>
                        <a:rPr lang="es-MX" dirty="0">
                          <a:solidFill>
                            <a:schemeClr val="tx1"/>
                          </a:solidFill>
                        </a:rPr>
                        <a:t>.</a:t>
                      </a:r>
                    </a:p>
                  </a:txBody>
                  <a:tcPr marL="88977" marR="88977" anchor="ctr"/>
                </a:tc>
                <a:tc>
                  <a:txBody>
                    <a:bodyPr/>
                    <a:lstStyle/>
                    <a:p>
                      <a:pPr marL="285750" indent="-285750" algn="just">
                        <a:buFont typeface="Arial" panose="020B0604020202020204" pitchFamily="34" charset="0"/>
                        <a:buChar char="•"/>
                      </a:pPr>
                      <a:r>
                        <a:rPr lang="es-MX" sz="1800" b="0" i="0" u="none" strike="noStrike" kern="1200" baseline="0" dirty="0">
                          <a:solidFill>
                            <a:schemeClr val="dk1"/>
                          </a:solidFill>
                          <a:latin typeface="+mn-lt"/>
                          <a:ea typeface="+mn-ea"/>
                          <a:cs typeface="+mn-cs"/>
                        </a:rPr>
                        <a:t>Con relación a los numerales 1 y 2 : a través de sus representantes acreditadas ante los Consejos.</a:t>
                      </a:r>
                    </a:p>
                    <a:p>
                      <a:pPr marL="285750" indent="-285750" algn="just">
                        <a:buFont typeface="Arial" panose="020B0604020202020204" pitchFamily="34" charset="0"/>
                        <a:buChar char="•"/>
                      </a:pPr>
                      <a:r>
                        <a:rPr lang="es-MX" sz="1800" b="0" i="0" u="none" strike="noStrike" kern="1200" baseline="0" dirty="0">
                          <a:solidFill>
                            <a:schemeClr val="dk1"/>
                          </a:solidFill>
                          <a:latin typeface="+mn-lt"/>
                          <a:ea typeface="+mn-ea"/>
                          <a:cs typeface="+mn-cs"/>
                        </a:rPr>
                        <a:t>Con relación al numeral 2: también para las personas acreditadas por sus dirigencias o equivalente, así como apoderados por escritura pública, en términos de sus estatutos.</a:t>
                      </a:r>
                    </a:p>
                    <a:p>
                      <a:pPr marL="285750" indent="-285750" algn="just">
                        <a:buFont typeface="Arial" panose="020B0604020202020204" pitchFamily="34" charset="0"/>
                        <a:buChar char="•"/>
                      </a:pPr>
                      <a:r>
                        <a:rPr lang="es-MX" sz="1800" b="0" i="0" u="none" strike="noStrike" kern="1200" baseline="0" dirty="0">
                          <a:solidFill>
                            <a:schemeClr val="dk1"/>
                          </a:solidFill>
                          <a:latin typeface="+mn-lt"/>
                          <a:ea typeface="+mn-ea"/>
                          <a:cs typeface="+mn-cs"/>
                        </a:rPr>
                        <a:t>Con relación a los numerales 3: la representación se acreditará en términos del convenio respectivo.</a:t>
                      </a:r>
                    </a:p>
                    <a:p>
                      <a:pPr marL="285750" indent="-285750" algn="just">
                        <a:buFont typeface="Arial" panose="020B0604020202020204" pitchFamily="34" charset="0"/>
                        <a:buChar char="•"/>
                      </a:pPr>
                      <a:r>
                        <a:rPr lang="es-MX" sz="1800" b="0" i="0" u="none" strike="noStrike" kern="1200" baseline="0" dirty="0">
                          <a:solidFill>
                            <a:schemeClr val="dk1"/>
                          </a:solidFill>
                          <a:latin typeface="+mn-lt"/>
                          <a:ea typeface="+mn-ea"/>
                          <a:cs typeface="+mn-cs"/>
                        </a:rPr>
                        <a:t>Con relación al numeral 4, 5 y 6: a través de sus representantes, incluso a través de poder ante notario.</a:t>
                      </a:r>
                    </a:p>
                  </a:txBody>
                  <a:tcPr marL="88977" marR="88977"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447328"/>
          </a:xfrm>
        </p:spPr>
        <p:txBody>
          <a:bodyPr>
            <a:normAutofit fontScale="90000"/>
          </a:bodyPr>
          <a:lstStyle/>
          <a:p>
            <a:r>
              <a:rPr lang="es-MX" dirty="0"/>
              <a:t>Reglas comunes: acumulación y escisión </a:t>
            </a:r>
          </a:p>
        </p:txBody>
      </p:sp>
      <p:graphicFrame>
        <p:nvGraphicFramePr>
          <p:cNvPr id="4" name="3 Diagrama"/>
          <p:cNvGraphicFramePr/>
          <p:nvPr/>
        </p:nvGraphicFramePr>
        <p:xfrm>
          <a:off x="765820" y="1124744"/>
          <a:ext cx="10729191"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519336"/>
          </a:xfrm>
        </p:spPr>
        <p:txBody>
          <a:bodyPr>
            <a:normAutofit fontScale="90000"/>
          </a:bodyPr>
          <a:lstStyle/>
          <a:p>
            <a:r>
              <a:rPr lang="es-MX" dirty="0"/>
              <a:t>Reglas comunes: medios de prueba</a:t>
            </a:r>
          </a:p>
        </p:txBody>
      </p:sp>
      <p:graphicFrame>
        <p:nvGraphicFramePr>
          <p:cNvPr id="10" name="9 Diagrama"/>
          <p:cNvGraphicFramePr/>
          <p:nvPr/>
        </p:nvGraphicFramePr>
        <p:xfrm>
          <a:off x="909836" y="1196752"/>
          <a:ext cx="10369151" cy="4940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447328"/>
          </a:xfrm>
        </p:spPr>
        <p:txBody>
          <a:bodyPr>
            <a:normAutofit fontScale="90000"/>
          </a:bodyPr>
          <a:lstStyle/>
          <a:p>
            <a:r>
              <a:rPr lang="es-MX" dirty="0"/>
              <a:t>Reglas comunes: notificaciones</a:t>
            </a:r>
          </a:p>
        </p:txBody>
      </p:sp>
      <p:graphicFrame>
        <p:nvGraphicFramePr>
          <p:cNvPr id="5" name="4 Diagrama"/>
          <p:cNvGraphicFramePr/>
          <p:nvPr/>
        </p:nvGraphicFramePr>
        <p:xfrm>
          <a:off x="981844" y="1124744"/>
          <a:ext cx="8125883"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29916" y="620688"/>
            <a:ext cx="9601200" cy="792088"/>
          </a:xfrm>
        </p:spPr>
        <p:txBody>
          <a:bodyPr>
            <a:normAutofit fontScale="90000"/>
          </a:bodyPr>
          <a:lstStyle/>
          <a:p>
            <a:r>
              <a:rPr lang="es-MX" dirty="0"/>
              <a:t>Reglas comunes: principales características de notificaciones personales</a:t>
            </a:r>
          </a:p>
        </p:txBody>
      </p:sp>
      <p:graphicFrame>
        <p:nvGraphicFramePr>
          <p:cNvPr id="6" name="Marcador de posición de contenido 3"/>
          <p:cNvGraphicFramePr/>
          <p:nvPr/>
        </p:nvGraphicFramePr>
        <p:xfrm>
          <a:off x="693812" y="1700808"/>
          <a:ext cx="10873208" cy="4572000"/>
        </p:xfrm>
        <a:graphic>
          <a:graphicData uri="http://schemas.openxmlformats.org/drawingml/2006/table">
            <a:tbl>
              <a:tblPr firstRow="1" bandRow="1">
                <a:tableStyleId>{5C22544A-7EE6-4342-B048-85BDC9FD1C3A}</a:tableStyleId>
              </a:tblPr>
              <a:tblGrid>
                <a:gridCol w="4104456"/>
                <a:gridCol w="6768752"/>
              </a:tblGrid>
              <a:tr h="297914">
                <a:tc gridSpan="2">
                  <a:txBody>
                    <a:bodyPr/>
                    <a:lstStyle/>
                    <a:p>
                      <a:pPr algn="ctr" rtl="0"/>
                      <a:r>
                        <a:rPr lang="en-US" dirty="0"/>
                        <a:t>Personales</a:t>
                      </a:r>
                    </a:p>
                  </a:txBody>
                  <a:tcPr marL="88977" marR="88977" anchor="ctr"/>
                </a:tc>
                <a:tc hMerge="1">
                  <a:txBody>
                    <a:bodyPr/>
                    <a:lstStyle/>
                    <a:p>
                      <a:endParaRPr lang="es-MX"/>
                    </a:p>
                  </a:txBody>
                  <a:tcPr marL="88977" marR="88977" anchor="ctr"/>
                </a:tc>
              </a:tr>
              <a:tr h="4166582">
                <a:tc>
                  <a:txBody>
                    <a:bodyPr/>
                    <a:lstStyle/>
                    <a:p>
                      <a:pPr marL="342900" lvl="0" indent="-342900" algn="just">
                        <a:buFont typeface="+mj-lt"/>
                        <a:buAutoNum type="arabicPeriod"/>
                      </a:pPr>
                      <a:r>
                        <a:rPr lang="es-ES" i="0" dirty="0">
                          <a:solidFill>
                            <a:schemeClr val="tx1"/>
                          </a:solidFill>
                        </a:rPr>
                        <a:t>Dentro de los 3 días siguientes</a:t>
                      </a:r>
                    </a:p>
                    <a:p>
                      <a:pPr marL="342900" lvl="0" indent="-342900" algn="just">
                        <a:buFont typeface="+mj-lt"/>
                        <a:buAutoNum type="arabicPeriod"/>
                      </a:pPr>
                      <a:r>
                        <a:rPr lang="es-ES" i="0" dirty="0">
                          <a:solidFill>
                            <a:schemeClr val="tx1"/>
                          </a:solidFill>
                        </a:rPr>
                        <a:t>Acuerdos,</a:t>
                      </a:r>
                      <a:r>
                        <a:rPr lang="es-ES" i="0" baseline="0" dirty="0">
                          <a:solidFill>
                            <a:schemeClr val="tx1"/>
                          </a:solidFill>
                        </a:rPr>
                        <a:t> resoluciones, prevenciones, citaciones o plazo para la practica de diligencias.</a:t>
                      </a:r>
                    </a:p>
                    <a:p>
                      <a:pPr marL="342900" lvl="0" indent="-342900" algn="just">
                        <a:buFont typeface="+mj-lt"/>
                        <a:buAutoNum type="arabicPeriod"/>
                      </a:pPr>
                      <a:r>
                        <a:rPr lang="es-ES" i="0" baseline="0" dirty="0">
                          <a:solidFill>
                            <a:schemeClr val="tx1"/>
                          </a:solidFill>
                        </a:rPr>
                        <a:t>A través de la persona interesada, representante o autorizado.</a:t>
                      </a:r>
                    </a:p>
                    <a:p>
                      <a:pPr marL="342900" lvl="0" indent="-342900" algn="just">
                        <a:buFont typeface="+mj-lt"/>
                        <a:buAutoNum type="arabicPeriod"/>
                      </a:pPr>
                      <a:r>
                        <a:rPr lang="es-ES" i="0" baseline="0" dirty="0">
                          <a:solidFill>
                            <a:schemeClr val="tx1"/>
                          </a:solidFill>
                        </a:rPr>
                        <a:t>En el domicilio señalado para oír y recibir notificaciones. </a:t>
                      </a:r>
                    </a:p>
                    <a:p>
                      <a:pPr marL="342900" lvl="0" indent="-342900" algn="just">
                        <a:buFont typeface="+mj-lt"/>
                        <a:buAutoNum type="arabicPeriod"/>
                      </a:pPr>
                      <a:r>
                        <a:rPr lang="es-ES" i="0" baseline="0" dirty="0">
                          <a:solidFill>
                            <a:schemeClr val="tx1"/>
                          </a:solidFill>
                        </a:rPr>
                        <a:t>Mediante comparecencia si acuden al Consejo.</a:t>
                      </a:r>
                    </a:p>
                    <a:p>
                      <a:pPr marL="342900" lvl="0" indent="-342900" algn="just">
                        <a:buFont typeface="+mj-lt"/>
                        <a:buAutoNum type="arabicPeriod"/>
                      </a:pPr>
                      <a:r>
                        <a:rPr lang="es-ES" i="0" baseline="0" dirty="0">
                          <a:solidFill>
                            <a:schemeClr val="tx1"/>
                          </a:solidFill>
                        </a:rPr>
                        <a:t>Surte efectos al momento de su realización.</a:t>
                      </a:r>
                    </a:p>
                  </a:txBody>
                  <a:tcPr marL="88977" marR="88977" anchor="ctr"/>
                </a:tc>
                <a:tc>
                  <a:txBody>
                    <a:bodyPr/>
                    <a:lstStyle/>
                    <a:p>
                      <a:pPr marL="342900" indent="-342900" algn="just">
                        <a:buFont typeface="Arial" panose="020B0604020202020204" pitchFamily="34" charset="0"/>
                        <a:buAutoNum type="arabicPeriod"/>
                      </a:pPr>
                      <a:r>
                        <a:rPr lang="es-MX" sz="1800" b="0" i="0" u="none" strike="noStrike" kern="1200" baseline="0" dirty="0">
                          <a:solidFill>
                            <a:schemeClr val="dk1"/>
                          </a:solidFill>
                          <a:latin typeface="+mn-lt"/>
                          <a:ea typeface="+mn-ea"/>
                          <a:cs typeface="+mn-cs"/>
                        </a:rPr>
                        <a:t>Si el domicilio se encuentra cerrado y no hay nadie con quien atenderse, previo a notificar por estrados, se fijará cédula acompañada de la determinación a notificar en lugar visible del local y se asentará la razón correspondiente en autos.</a:t>
                      </a:r>
                    </a:p>
                    <a:p>
                      <a:pPr marL="342900" indent="-342900" algn="just">
                        <a:buFont typeface="Arial" panose="020B0604020202020204" pitchFamily="34" charset="0"/>
                        <a:buAutoNum type="arabicPeriod"/>
                      </a:pPr>
                      <a:endParaRPr lang="es-MX" sz="1800" b="0" i="0" u="none" strike="noStrike" kern="1200" baseline="0" dirty="0">
                        <a:solidFill>
                          <a:schemeClr val="dk1"/>
                        </a:solidFill>
                        <a:latin typeface="+mn-lt"/>
                        <a:ea typeface="+mn-ea"/>
                        <a:cs typeface="+mn-cs"/>
                      </a:endParaRPr>
                    </a:p>
                    <a:p>
                      <a:pPr marL="342900" indent="-342900" algn="just">
                        <a:buFont typeface="Arial" panose="020B0604020202020204" pitchFamily="34" charset="0"/>
                        <a:buAutoNum type="arabicPeriod"/>
                      </a:pPr>
                      <a:r>
                        <a:rPr lang="es-MX" sz="1800" b="0" i="0" u="none" strike="noStrike" kern="1200" baseline="0" dirty="0">
                          <a:solidFill>
                            <a:schemeClr val="dk1"/>
                          </a:solidFill>
                          <a:latin typeface="+mn-lt"/>
                          <a:ea typeface="+mn-ea"/>
                          <a:cs typeface="+mn-cs"/>
                        </a:rPr>
                        <a:t>Si no se encuentra a quien notificar, se dejará citatorio con cualquier persona para que espere dentro de las 24 horas siguientes. En caso de regresar y no se encuentre persona alguna, se atenderá a lo dispuesto en el numeral anterior.</a:t>
                      </a:r>
                    </a:p>
                    <a:p>
                      <a:pPr marL="342900" indent="-342900" algn="just">
                        <a:buFont typeface="Arial" panose="020B0604020202020204" pitchFamily="34" charset="0"/>
                        <a:buAutoNum type="arabicPeriod"/>
                      </a:pPr>
                      <a:endParaRPr lang="es-MX" sz="1800" b="0" i="0" u="none" strike="noStrike" kern="1200" baseline="0" dirty="0">
                        <a:solidFill>
                          <a:schemeClr val="dk1"/>
                        </a:solidFill>
                        <a:latin typeface="+mn-lt"/>
                        <a:ea typeface="+mn-ea"/>
                        <a:cs typeface="+mn-cs"/>
                      </a:endParaRPr>
                    </a:p>
                    <a:p>
                      <a:pPr marL="342900" indent="-342900" algn="just">
                        <a:buFont typeface="Arial" panose="020B0604020202020204" pitchFamily="34" charset="0"/>
                        <a:buAutoNum type="arabicPeriod"/>
                      </a:pPr>
                      <a:r>
                        <a:rPr lang="es-MX" sz="1800" b="0" i="0" u="none" strike="noStrike" kern="1200" baseline="0" dirty="0">
                          <a:solidFill>
                            <a:schemeClr val="dk1"/>
                          </a:solidFill>
                          <a:latin typeface="+mn-lt"/>
                          <a:ea typeface="+mn-ea"/>
                          <a:cs typeface="+mn-cs"/>
                        </a:rPr>
                        <a:t>Si se encuentra persona diversa a la que se busca y se niega a recibir, se procederá a lo establecido en el numeral 1.</a:t>
                      </a:r>
                    </a:p>
                  </a:txBody>
                  <a:tcPr marL="88977" marR="88977"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ción de contenido 3"/>
          <p:cNvGraphicFramePr/>
          <p:nvPr/>
        </p:nvGraphicFramePr>
        <p:xfrm>
          <a:off x="909836" y="2060848"/>
          <a:ext cx="10225136" cy="3108960"/>
        </p:xfrm>
        <a:graphic>
          <a:graphicData uri="http://schemas.openxmlformats.org/drawingml/2006/table">
            <a:tbl>
              <a:tblPr firstRow="1" bandRow="1">
                <a:tableStyleId>{5C22544A-7EE6-4342-B048-85BDC9FD1C3A}</a:tableStyleId>
              </a:tblPr>
              <a:tblGrid>
                <a:gridCol w="10225136"/>
              </a:tblGrid>
              <a:tr h="389432">
                <a:tc>
                  <a:txBody>
                    <a:bodyPr/>
                    <a:lstStyle/>
                    <a:p>
                      <a:pPr algn="ctr" rtl="0"/>
                      <a:r>
                        <a:rPr lang="en-US" sz="2400" dirty="0"/>
                        <a:t>Estrados</a:t>
                      </a:r>
                    </a:p>
                  </a:txBody>
                  <a:tcPr marL="88977" marR="88977" anchor="ctr"/>
                </a:tc>
              </a:tr>
              <a:tr h="1698800">
                <a:tc>
                  <a:txBody>
                    <a:bodyPr/>
                    <a:lstStyle/>
                    <a:p>
                      <a:pPr marL="342900" lvl="0" indent="-342900" algn="just">
                        <a:buFont typeface="+mj-lt"/>
                        <a:buAutoNum type="arabicPeriod"/>
                      </a:pPr>
                      <a:r>
                        <a:rPr lang="es-ES" sz="2400" baseline="0" dirty="0">
                          <a:solidFill>
                            <a:schemeClr val="tx1"/>
                          </a:solidFill>
                        </a:rPr>
                        <a:t>Lugar establecido en los Consejos, con cédulas de notificación.</a:t>
                      </a:r>
                    </a:p>
                    <a:p>
                      <a:pPr marL="342900" lvl="0" indent="-342900" algn="just">
                        <a:buFont typeface="+mj-lt"/>
                        <a:buAutoNum type="arabicPeriod"/>
                      </a:pPr>
                      <a:r>
                        <a:rPr lang="es-ES" sz="2400" baseline="0" dirty="0">
                          <a:solidFill>
                            <a:schemeClr val="tx1"/>
                          </a:solidFill>
                        </a:rPr>
                        <a:t>Fijar copia del proveído, acuerdo o resolución, con la cédula de notificación en estrados, asentando la razón en el expediente respectivo.</a:t>
                      </a:r>
                    </a:p>
                    <a:p>
                      <a:pPr marL="342900" lvl="0" indent="-342900" algn="just">
                        <a:buFont typeface="+mj-lt"/>
                        <a:buAutoNum type="arabicPeriod"/>
                      </a:pPr>
                      <a:r>
                        <a:rPr lang="es-ES" sz="2400" baseline="0" dirty="0">
                          <a:solidFill>
                            <a:schemeClr val="tx1"/>
                          </a:solidFill>
                        </a:rPr>
                        <a:t>Permanecerá en estrados durante el plazo mínimo de 7 días hábiles y se asentará la razón del retiro en el expediente.</a:t>
                      </a:r>
                    </a:p>
                    <a:p>
                      <a:pPr marL="342900" lvl="0" indent="-342900" algn="just">
                        <a:buFont typeface="+mj-lt"/>
                        <a:buAutoNum type="arabicPeriod"/>
                      </a:pPr>
                      <a:r>
                        <a:rPr lang="es-ES" sz="2400" baseline="0" dirty="0">
                          <a:solidFill>
                            <a:schemeClr val="tx1"/>
                          </a:solidFill>
                        </a:rPr>
                        <a:t>Surte efectos al día siguiente de su publicación.</a:t>
                      </a:r>
                    </a:p>
                  </a:txBody>
                  <a:tcPr marL="88977" marR="88977" anchor="ctr"/>
                </a:tc>
              </a:tr>
            </a:tbl>
          </a:graphicData>
        </a:graphic>
      </p:graphicFrame>
      <p:sp>
        <p:nvSpPr>
          <p:cNvPr id="5" name="1 Título"/>
          <p:cNvSpPr>
            <a:spLocks noGrp="1"/>
          </p:cNvSpPr>
          <p:nvPr>
            <p:ph type="title"/>
          </p:nvPr>
        </p:nvSpPr>
        <p:spPr>
          <a:xfrm>
            <a:off x="1629916" y="908720"/>
            <a:ext cx="9601200" cy="792088"/>
          </a:xfrm>
        </p:spPr>
        <p:txBody>
          <a:bodyPr>
            <a:normAutofit fontScale="90000"/>
          </a:bodyPr>
          <a:lstStyle/>
          <a:p>
            <a:r>
              <a:rPr lang="es-MX" dirty="0"/>
              <a:t>Reglas comunes: principales características de notificaciones por estrados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57908" y="620688"/>
            <a:ext cx="9601200" cy="591344"/>
          </a:xfrm>
        </p:spPr>
        <p:txBody>
          <a:bodyPr>
            <a:normAutofit/>
          </a:bodyPr>
          <a:lstStyle/>
          <a:p>
            <a:r>
              <a:rPr lang="es-MX" dirty="0"/>
              <a:t>Reglas comunes: resoluciones y sentencias</a:t>
            </a:r>
          </a:p>
        </p:txBody>
      </p:sp>
      <p:graphicFrame>
        <p:nvGraphicFramePr>
          <p:cNvPr id="5" name="4 Diagrama"/>
          <p:cNvGraphicFramePr/>
          <p:nvPr/>
        </p:nvGraphicFramePr>
        <p:xfrm>
          <a:off x="837828" y="1196752"/>
          <a:ext cx="10729192"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57908" y="260648"/>
            <a:ext cx="9601200" cy="1143000"/>
          </a:xfrm>
        </p:spPr>
        <p:txBody>
          <a:bodyPr/>
          <a:lstStyle/>
          <a:p>
            <a:r>
              <a:rPr lang="es-MX" dirty="0"/>
              <a:t>¿Qué son los medios de impugnación?</a:t>
            </a:r>
          </a:p>
        </p:txBody>
      </p:sp>
      <p:sp>
        <p:nvSpPr>
          <p:cNvPr id="3" name="2 Marcador de contenido"/>
          <p:cNvSpPr>
            <a:spLocks noGrp="1"/>
          </p:cNvSpPr>
          <p:nvPr>
            <p:ph idx="1"/>
          </p:nvPr>
        </p:nvSpPr>
        <p:spPr>
          <a:xfrm>
            <a:off x="1557908" y="1484784"/>
            <a:ext cx="9601200" cy="4318992"/>
          </a:xfrm>
        </p:spPr>
        <p:txBody>
          <a:bodyPr>
            <a:noAutofit/>
          </a:bodyPr>
          <a:lstStyle/>
          <a:p>
            <a:pPr algn="just"/>
            <a:r>
              <a:rPr lang="es-MX" sz="3000" dirty="0"/>
              <a:t>Instrumentos jurídicos que garantizan el respeto a los principios de constitucionalidad y legalidad de los actos y resoluciones.</a:t>
            </a:r>
          </a:p>
          <a:p>
            <a:pPr algn="just"/>
            <a:r>
              <a:rPr lang="es-MX" sz="3000" i="1" dirty="0"/>
              <a:t>In </a:t>
            </a:r>
            <a:r>
              <a:rPr lang="es-MX" sz="3000" dirty="0"/>
              <a:t>y </a:t>
            </a:r>
            <a:r>
              <a:rPr lang="es-MX" sz="3000" i="1" dirty="0"/>
              <a:t>pugnare</a:t>
            </a:r>
            <a:r>
              <a:rPr lang="es-MX" sz="3000" dirty="0"/>
              <a:t>, que significa luchar contra, combatir, atacar. (Becerra Bautista, José, 1974, p. 523).</a:t>
            </a:r>
          </a:p>
        </p:txBody>
      </p:sp>
    </p:spTree>
    <p:extLst>
      <p:ext uri="{BB962C8B-B14F-4D97-AF65-F5344CB8AC3E}">
        <p14:creationId xmlns:p14="http://schemas.microsoft.com/office/powerpoint/2010/main" val="131085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519336"/>
          </a:xfrm>
        </p:spPr>
        <p:txBody>
          <a:bodyPr>
            <a:normAutofit fontScale="90000"/>
          </a:bodyPr>
          <a:lstStyle/>
          <a:p>
            <a:r>
              <a:rPr lang="es-MX" dirty="0"/>
              <a:t>Reglas comunes: características de las resoluciones</a:t>
            </a:r>
          </a:p>
        </p:txBody>
      </p:sp>
      <p:graphicFrame>
        <p:nvGraphicFramePr>
          <p:cNvPr id="4" name="3 Diagrama"/>
          <p:cNvGraphicFramePr/>
          <p:nvPr/>
        </p:nvGraphicFramePr>
        <p:xfrm>
          <a:off x="837828" y="1268760"/>
          <a:ext cx="10585176"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447328"/>
          </a:xfrm>
        </p:spPr>
        <p:txBody>
          <a:bodyPr>
            <a:normAutofit fontScale="90000"/>
          </a:bodyPr>
          <a:lstStyle/>
          <a:p>
            <a:pPr algn="ctr"/>
            <a:r>
              <a:rPr lang="es-MX" dirty="0"/>
              <a:t>Medios de impugnación</a:t>
            </a:r>
          </a:p>
        </p:txBody>
      </p:sp>
      <p:graphicFrame>
        <p:nvGraphicFramePr>
          <p:cNvPr id="6" name="5 Diagrama"/>
          <p:cNvGraphicFramePr/>
          <p:nvPr/>
        </p:nvGraphicFramePr>
        <p:xfrm>
          <a:off x="0" y="1196752"/>
          <a:ext cx="12188825"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1412776"/>
            <a:ext cx="9601200" cy="4608512"/>
          </a:xfrm>
        </p:spPr>
        <p:txBody>
          <a:bodyPr>
            <a:normAutofit/>
          </a:bodyPr>
          <a:lstStyle/>
          <a:p>
            <a:pPr algn="just"/>
            <a:r>
              <a:rPr lang="es-MX" sz="5400" dirty="0"/>
              <a:t>MEDIOS DE IMPUGNACIÓN EN EL ÁMBITO LOCAL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701924" y="2420888"/>
            <a:ext cx="9601200" cy="1440160"/>
          </a:xfrm>
        </p:spPr>
        <p:txBody>
          <a:bodyPr>
            <a:normAutofit/>
          </a:bodyPr>
          <a:lstStyle/>
          <a:p>
            <a:pPr algn="ctr"/>
            <a:r>
              <a:rPr lang="es-MX" sz="4000" dirty="0"/>
              <a:t>RECURSO DE RECONSIDERACIÓN (REC)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Título"/>
          <p:cNvSpPr>
            <a:spLocks noGrp="1"/>
          </p:cNvSpPr>
          <p:nvPr>
            <p:ph type="title"/>
          </p:nvPr>
        </p:nvSpPr>
        <p:spPr>
          <a:xfrm>
            <a:off x="1485900" y="476672"/>
            <a:ext cx="9601200" cy="591344"/>
          </a:xfrm>
        </p:spPr>
        <p:txBody>
          <a:bodyPr/>
          <a:lstStyle/>
          <a:p>
            <a:r>
              <a:rPr lang="es-MX" dirty="0"/>
              <a:t>REC (LOCAL)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a:spLocks noGrp="1"/>
          </p:cNvSpPr>
          <p:nvPr>
            <p:ph type="title"/>
          </p:nvPr>
        </p:nvSpPr>
        <p:spPr>
          <a:xfrm>
            <a:off x="1485900" y="476672"/>
            <a:ext cx="9601200" cy="591344"/>
          </a:xfrm>
        </p:spPr>
        <p:txBody>
          <a:bodyPr/>
          <a:lstStyle/>
          <a:p>
            <a:r>
              <a:rPr lang="es-MX" dirty="0"/>
              <a:t>REC (LOCAL)</a:t>
            </a:r>
          </a:p>
        </p:txBody>
      </p:sp>
      <p:graphicFrame>
        <p:nvGraphicFramePr>
          <p:cNvPr id="7" name="6 Diagrama"/>
          <p:cNvGraphicFramePr/>
          <p:nvPr/>
        </p:nvGraphicFramePr>
        <p:xfrm>
          <a:off x="837828" y="1124744"/>
          <a:ext cx="10657184"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REC (LOCAL)</a:t>
            </a:r>
          </a:p>
        </p:txBody>
      </p:sp>
      <p:graphicFrame>
        <p:nvGraphicFramePr>
          <p:cNvPr id="20" name="19 Diagrama"/>
          <p:cNvGraphicFramePr/>
          <p:nvPr/>
        </p:nvGraphicFramePr>
        <p:xfrm>
          <a:off x="2061964" y="1124744"/>
          <a:ext cx="424847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1" name="20 Diagrama"/>
          <p:cNvGraphicFramePr/>
          <p:nvPr/>
        </p:nvGraphicFramePr>
        <p:xfrm>
          <a:off x="6382444" y="1772816"/>
          <a:ext cx="3504466" cy="38164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REC (LOCAL)</a:t>
            </a:r>
          </a:p>
        </p:txBody>
      </p:sp>
      <p:graphicFrame>
        <p:nvGraphicFramePr>
          <p:cNvPr id="5" name="4 Diagrama"/>
          <p:cNvGraphicFramePr/>
          <p:nvPr/>
        </p:nvGraphicFramePr>
        <p:xfrm>
          <a:off x="2854052" y="1052736"/>
          <a:ext cx="6000705"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REC (LOCAL)</a:t>
            </a:r>
          </a:p>
        </p:txBody>
      </p:sp>
      <p:graphicFrame>
        <p:nvGraphicFramePr>
          <p:cNvPr id="5" name="4 Diagrama"/>
          <p:cNvGraphicFramePr/>
          <p:nvPr/>
        </p:nvGraphicFramePr>
        <p:xfrm>
          <a:off x="3334067" y="1412776"/>
          <a:ext cx="4848577"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701924" y="2420888"/>
            <a:ext cx="9601200" cy="1440160"/>
          </a:xfrm>
        </p:spPr>
        <p:txBody>
          <a:bodyPr>
            <a:normAutofit/>
          </a:bodyPr>
          <a:lstStyle/>
          <a:p>
            <a:pPr algn="ctr"/>
            <a:r>
              <a:rPr lang="es-MX" sz="4000" dirty="0"/>
              <a:t>RECURSO DE APELACIÓN (RAP)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rtlCol="0"/>
          <a:lstStyle/>
          <a:p>
            <a:pPr rtl="0"/>
            <a:r>
              <a:rPr lang="es-ES" dirty="0"/>
              <a:t>Marco convencional, constitucional y legal</a:t>
            </a:r>
          </a:p>
        </p:txBody>
      </p:sp>
      <p:sp>
        <p:nvSpPr>
          <p:cNvPr id="14" name="Marcador de posición de contenido 13"/>
          <p:cNvSpPr>
            <a:spLocks noGrp="1"/>
          </p:cNvSpPr>
          <p:nvPr>
            <p:ph idx="1"/>
          </p:nvPr>
        </p:nvSpPr>
        <p:spPr/>
        <p:txBody>
          <a:bodyPr rtlCol="0"/>
          <a:lstStyle/>
          <a:p>
            <a:pPr lvl="0" algn="just" rtl="0"/>
            <a:endParaRPr lang="es-ES" dirty="0"/>
          </a:p>
          <a:p>
            <a:pPr lvl="0" algn="just" rtl="0"/>
            <a:endParaRPr lang="es-ES" dirty="0"/>
          </a:p>
        </p:txBody>
      </p:sp>
      <p:graphicFrame>
        <p:nvGraphicFramePr>
          <p:cNvPr id="5" name="Marcador de posición de contenido 3"/>
          <p:cNvGraphicFramePr/>
          <p:nvPr/>
        </p:nvGraphicFramePr>
        <p:xfrm>
          <a:off x="1557908" y="2060848"/>
          <a:ext cx="9505056" cy="3665791"/>
        </p:xfrm>
        <a:graphic>
          <a:graphicData uri="http://schemas.openxmlformats.org/drawingml/2006/table">
            <a:tbl>
              <a:tblPr firstRow="1" bandRow="1">
                <a:tableStyleId>{5C22544A-7EE6-4342-B048-85BDC9FD1C3A}</a:tableStyleId>
              </a:tblPr>
              <a:tblGrid>
                <a:gridCol w="2016224"/>
                <a:gridCol w="7488832"/>
              </a:tblGrid>
              <a:tr h="653792">
                <a:tc>
                  <a:txBody>
                    <a:bodyPr/>
                    <a:lstStyle/>
                    <a:p>
                      <a:pPr rtl="0"/>
                      <a:r>
                        <a:rPr lang="en-US" dirty="0"/>
                        <a:t>Fundamento</a:t>
                      </a:r>
                    </a:p>
                  </a:txBody>
                  <a:tcPr marL="88977" marR="88977" anchor="ctr"/>
                </a:tc>
                <a:tc>
                  <a:txBody>
                    <a:bodyPr/>
                    <a:lstStyle/>
                    <a:p>
                      <a:pPr algn="ctr" rtl="0"/>
                      <a:r>
                        <a:rPr lang="en-US" dirty="0"/>
                        <a:t>Particularidades convencionales</a:t>
                      </a:r>
                    </a:p>
                  </a:txBody>
                  <a:tcPr marL="88977" marR="88977" anchor="ctr"/>
                </a:tc>
              </a:tr>
              <a:tr h="154895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dirty="0"/>
                        <a:t>Artículo 25</a:t>
                      </a:r>
                      <a:r>
                        <a:rPr lang="en-US" baseline="0" dirty="0"/>
                        <a:t> (Convención Americana de Derechos Humanos)</a:t>
                      </a:r>
                      <a:endParaRPr lang="en-US" dirty="0"/>
                    </a:p>
                  </a:txBody>
                  <a:tcPr marL="88977" marR="88977" anchor="ctr"/>
                </a:tc>
                <a:tc>
                  <a:txBody>
                    <a:bodyPr/>
                    <a:lstStyle/>
                    <a:p>
                      <a:pPr algn="just"/>
                      <a:r>
                        <a:rPr lang="es-MX" sz="1800" b="0" i="0" u="none" strike="noStrike" kern="1200" baseline="0" dirty="0">
                          <a:solidFill>
                            <a:schemeClr val="dk1"/>
                          </a:solidFill>
                          <a:latin typeface="+mn-lt"/>
                          <a:ea typeface="+mn-ea"/>
                          <a:cs typeface="+mn-cs"/>
                        </a:rPr>
                        <a:t>Reconoce el derecho a las personas a un recurso sencillo y rápido o cualquier otro recurso efectivo ante los jueces y tribunales competentes, que la ampare contra actos que violen sus derechos fundamentales reconocidos por la Constitución, la ley o en la Convención.</a:t>
                      </a:r>
                      <a:endParaRPr lang="en-US" dirty="0"/>
                    </a:p>
                  </a:txBody>
                  <a:tcPr marL="88977" marR="88977" anchor="ctr"/>
                </a:tc>
              </a:tr>
              <a:tr h="827305">
                <a:tc>
                  <a:txBody>
                    <a:bodyPr/>
                    <a:lstStyle/>
                    <a:p>
                      <a:pPr rtl="0"/>
                      <a:r>
                        <a:rPr lang="en-US" dirty="0"/>
                        <a:t>Artículo 8 (Declaración Universal</a:t>
                      </a:r>
                      <a:r>
                        <a:rPr lang="en-US" baseline="0" dirty="0"/>
                        <a:t> de Derechos Humanos)</a:t>
                      </a:r>
                      <a:endParaRPr lang="en-US" dirty="0"/>
                    </a:p>
                  </a:txBody>
                  <a:tcPr marL="88977" marR="88977" anchor="ctr"/>
                </a:tc>
                <a:tc>
                  <a:txBody>
                    <a:bodyPr/>
                    <a:lstStyle/>
                    <a:p>
                      <a:pPr algn="just"/>
                      <a:r>
                        <a:rPr lang="es-MX" sz="1800" b="0" i="0" u="none" strike="noStrike" kern="1200" baseline="0" dirty="0">
                          <a:solidFill>
                            <a:schemeClr val="dk1"/>
                          </a:solidFill>
                          <a:latin typeface="+mn-lt"/>
                          <a:ea typeface="+mn-ea"/>
                          <a:cs typeface="+mn-cs"/>
                        </a:rPr>
                        <a:t>Reconoce el derecho a las personas a un recurso efectivo ante los tribunales nacionales competentes, que la ampare contra actos que violen sus derechos fundamentales reconocidos por la constitución o por la ley.</a:t>
                      </a:r>
                      <a:endParaRPr lang="en-US" dirty="0"/>
                    </a:p>
                  </a:txBody>
                  <a:tcPr marL="88977" marR="88977"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Título"/>
          <p:cNvSpPr>
            <a:spLocks noGrp="1"/>
          </p:cNvSpPr>
          <p:nvPr>
            <p:ph type="title"/>
          </p:nvPr>
        </p:nvSpPr>
        <p:spPr>
          <a:xfrm>
            <a:off x="1485900" y="476672"/>
            <a:ext cx="9601200" cy="591344"/>
          </a:xfrm>
        </p:spPr>
        <p:txBody>
          <a:bodyPr>
            <a:normAutofit/>
          </a:bodyPr>
          <a:lstStyle/>
          <a:p>
            <a:r>
              <a:rPr lang="es-MX" sz="2900" dirty="0"/>
              <a:t>RAP (LOCAL)</a:t>
            </a:r>
          </a:p>
        </p:txBody>
      </p:sp>
      <p:graphicFrame>
        <p:nvGraphicFramePr>
          <p:cNvPr id="7"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522414" y="533400"/>
            <a:ext cx="9601200" cy="519336"/>
          </a:xfrm>
        </p:spPr>
        <p:txBody>
          <a:bodyPr>
            <a:normAutofit fontScale="90000"/>
          </a:bodyPr>
          <a:lstStyle/>
          <a:p>
            <a:r>
              <a:rPr lang="es-MX" dirty="0"/>
              <a:t>RAP (LOCAL)</a:t>
            </a:r>
          </a:p>
        </p:txBody>
      </p:sp>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RAP (LOCAL)</a:t>
            </a:r>
          </a:p>
        </p:txBody>
      </p:sp>
      <p:graphicFrame>
        <p:nvGraphicFramePr>
          <p:cNvPr id="5" name="4 Diagrama"/>
          <p:cNvGraphicFramePr/>
          <p:nvPr/>
        </p:nvGraphicFramePr>
        <p:xfrm>
          <a:off x="6693096" y="836712"/>
          <a:ext cx="551815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837829" y="1268760"/>
          <a:ext cx="6264695"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txBox="1"/>
          <p:nvPr/>
        </p:nvSpPr>
        <p:spPr>
          <a:xfrm>
            <a:off x="1485900" y="476672"/>
            <a:ext cx="9601200" cy="591344"/>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2"/>
                </a:solidFill>
                <a:latin typeface="+mj-lt"/>
                <a:ea typeface="+mj-ea"/>
                <a:cs typeface="+mj-cs"/>
              </a:defRPr>
            </a:lvl1pPr>
          </a:lstStyle>
          <a:p>
            <a:r>
              <a:rPr lang="es-MX" dirty="0"/>
              <a:t>RAP (LOCAL)</a:t>
            </a:r>
          </a:p>
        </p:txBody>
      </p:sp>
      <p:graphicFrame>
        <p:nvGraphicFramePr>
          <p:cNvPr id="5" name="4 Diagrama"/>
          <p:cNvGraphicFramePr/>
          <p:nvPr/>
        </p:nvGraphicFramePr>
        <p:xfrm>
          <a:off x="6286500" y="811660"/>
          <a:ext cx="5518150" cy="5457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837829" y="1268760"/>
          <a:ext cx="6264695"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txBox="1">
            <a:spLocks noGrp="1"/>
          </p:cNvSpPr>
          <p:nvPr>
            <p:ph type="title"/>
          </p:nvPr>
        </p:nvSpPr>
        <p:spPr>
          <a:xfrm>
            <a:off x="1522414" y="533400"/>
            <a:ext cx="9601200" cy="519336"/>
          </a:xfrm>
          <a:prstGeom prst="rect">
            <a:avLst/>
          </a:prstGeom>
        </p:spPr>
        <p:txBody>
          <a:bodyPr vert="horz" lIns="91440" tIns="45720" rIns="91440" bIns="45720" rtlCol="0" anchor="b">
            <a:normAutofit fontScale="90000"/>
          </a:bodyPr>
          <a:lstStyle>
            <a:lvl1pPr algn="l" defTabSz="914400" rtl="0" eaLnBrk="1" latinLnBrk="0" hangingPunct="1">
              <a:lnSpc>
                <a:spcPct val="90000"/>
              </a:lnSpc>
              <a:spcBef>
                <a:spcPct val="0"/>
              </a:spcBef>
              <a:buNone/>
              <a:defRPr sz="3200" kern="1200">
                <a:solidFill>
                  <a:schemeClr val="tx2"/>
                </a:solidFill>
                <a:latin typeface="+mj-lt"/>
                <a:ea typeface="+mj-ea"/>
                <a:cs typeface="+mj-cs"/>
              </a:defRPr>
            </a:lvl1pPr>
          </a:lstStyle>
          <a:p>
            <a:r>
              <a:rPr lang="es-MX" dirty="0"/>
              <a:t>RAP (LOCAL)</a:t>
            </a:r>
          </a:p>
        </p:txBody>
      </p:sp>
      <p:graphicFrame>
        <p:nvGraphicFramePr>
          <p:cNvPr id="5" name="4 Diagrama"/>
          <p:cNvGraphicFramePr/>
          <p:nvPr/>
        </p:nvGraphicFramePr>
        <p:xfrm>
          <a:off x="8182644" y="1196752"/>
          <a:ext cx="318995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2 Marcador de contenido"/>
          <p:cNvSpPr>
            <a:spLocks noGrp="1"/>
          </p:cNvSpPr>
          <p:nvPr>
            <p:ph idx="1"/>
          </p:nvPr>
        </p:nvSpPr>
        <p:spPr>
          <a:xfrm>
            <a:off x="765820" y="1124744"/>
            <a:ext cx="7272808" cy="5328592"/>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lgn="just">
              <a:buNone/>
            </a:pPr>
            <a:r>
              <a:rPr lang="es-ES" b="1" dirty="0"/>
              <a:t>a)</a:t>
            </a:r>
            <a:r>
              <a:rPr lang="es-ES" dirty="0"/>
              <a:t> El escrito mediante el cual se interpone el recurso.</a:t>
            </a:r>
          </a:p>
          <a:p>
            <a:pPr marL="0" indent="0" algn="just">
              <a:buNone/>
            </a:pPr>
            <a:r>
              <a:rPr lang="es-ES" b="1" dirty="0"/>
              <a:t>b) </a:t>
            </a:r>
            <a:r>
              <a:rPr lang="es-ES" dirty="0"/>
              <a:t>Copia del documento en que conste la determinación impugnada o, en su caso, copias certificadas del acta relativa al cómputo de la </a:t>
            </a:r>
            <a:r>
              <a:rPr lang="es-MX" dirty="0"/>
              <a:t>elección impugnada.</a:t>
            </a:r>
          </a:p>
          <a:p>
            <a:pPr marL="0" indent="0" algn="just">
              <a:buNone/>
            </a:pPr>
            <a:r>
              <a:rPr lang="es-ES" b="1" dirty="0"/>
              <a:t>c) </a:t>
            </a:r>
            <a:r>
              <a:rPr lang="es-ES" dirty="0"/>
              <a:t>Las pruebas ofrecidas y aportadas. </a:t>
            </a:r>
          </a:p>
          <a:p>
            <a:pPr marL="0" indent="0" algn="just">
              <a:buNone/>
            </a:pPr>
            <a:r>
              <a:rPr lang="es-MX" b="1" dirty="0"/>
              <a:t>d) </a:t>
            </a:r>
            <a:r>
              <a:rPr lang="es-MX" dirty="0"/>
              <a:t>Escritos de personas terceras interesadas.</a:t>
            </a:r>
          </a:p>
          <a:p>
            <a:pPr marL="0" indent="0" algn="just">
              <a:buNone/>
            </a:pPr>
            <a:r>
              <a:rPr lang="es-ES" b="1" dirty="0"/>
              <a:t>e) </a:t>
            </a:r>
            <a:r>
              <a:rPr lang="es-ES" dirty="0"/>
              <a:t>Informe circunstanciado en el que se exprese:</a:t>
            </a:r>
          </a:p>
          <a:p>
            <a:pPr algn="just"/>
            <a:r>
              <a:rPr lang="es-ES" dirty="0"/>
              <a:t>Si la parte actora y las personas terceras interesadas señaladas, en su caso, tienen reconocida su personería.</a:t>
            </a:r>
          </a:p>
          <a:p>
            <a:pPr algn="just"/>
            <a:r>
              <a:rPr lang="es-ES" dirty="0"/>
              <a:t>Si es o no cierto el acto, omisión o resolución impugnados.</a:t>
            </a:r>
          </a:p>
          <a:p>
            <a:pPr algn="just"/>
            <a:r>
              <a:rPr lang="es-ES" dirty="0"/>
              <a:t>Las circunstancias en que el mismo se realizó.</a:t>
            </a:r>
          </a:p>
          <a:p>
            <a:pPr algn="just"/>
            <a:r>
              <a:rPr lang="es-MX" dirty="0"/>
              <a:t>Si existe alguna causa de desechamiento o improcedencia.</a:t>
            </a:r>
          </a:p>
          <a:p>
            <a:pPr algn="just"/>
            <a:r>
              <a:rPr lang="es-ES" dirty="0"/>
              <a:t>Las razones que a juicio de la autoridad u órgano responsable justifiquen la legalidad del acto de que se trate.</a:t>
            </a:r>
          </a:p>
          <a:p>
            <a:pPr marL="0" indent="0" algn="just">
              <a:buNone/>
            </a:pPr>
            <a:r>
              <a:rPr lang="es-ES" b="1" dirty="0"/>
              <a:t>f) </a:t>
            </a:r>
            <a:r>
              <a:rPr lang="es-ES" dirty="0"/>
              <a:t>Los demás elementos que se estimen necesarios para que el TEEQ </a:t>
            </a:r>
            <a:r>
              <a:rPr lang="es-MX" dirty="0"/>
              <a:t>emita la sentencia.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01924" y="2420888"/>
            <a:ext cx="9601200" cy="1440160"/>
          </a:xfrm>
        </p:spPr>
        <p:txBody>
          <a:bodyPr>
            <a:normAutofit/>
          </a:bodyPr>
          <a:lstStyle/>
          <a:p>
            <a:pPr algn="ctr"/>
            <a:r>
              <a:rPr lang="es-MX" sz="4000" dirty="0"/>
              <a:t>JUICIO LOCAL DE LOS DERECHOS POLÍTICO-ELECTORALES (JLD)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JLD</a:t>
            </a:r>
          </a:p>
        </p:txBody>
      </p:sp>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JLD</a:t>
            </a:r>
          </a:p>
        </p:txBody>
      </p:sp>
      <p:graphicFrame>
        <p:nvGraphicFramePr>
          <p:cNvPr id="5" name="4 Marcador de contenido"/>
          <p:cNvGraphicFramePr>
            <a:graphicFrameLocks noGrp="1"/>
          </p:cNvGraphicFramePr>
          <p:nvPr>
            <p:ph idx="1"/>
          </p:nvPr>
        </p:nvGraphicFramePr>
        <p:xfrm>
          <a:off x="765820" y="1196752"/>
          <a:ext cx="10729192"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1701924" y="2420888"/>
            <a:ext cx="9601200" cy="1440160"/>
          </a:xfrm>
        </p:spPr>
        <p:txBody>
          <a:bodyPr>
            <a:normAutofit/>
          </a:bodyPr>
          <a:lstStyle/>
          <a:p>
            <a:pPr algn="ctr"/>
            <a:r>
              <a:rPr lang="es-MX" sz="4000" dirty="0"/>
              <a:t>JUICIO DE NULIDAD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Juicio de nulidad</a:t>
            </a:r>
          </a:p>
        </p:txBody>
      </p:sp>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ción de contenido 3"/>
          <p:cNvGraphicFramePr>
            <a:graphicFrameLocks noGrp="1"/>
          </p:cNvGraphicFramePr>
          <p:nvPr>
            <p:ph idx="1"/>
          </p:nvPr>
        </p:nvGraphicFramePr>
        <p:xfrm>
          <a:off x="1701924" y="836711"/>
          <a:ext cx="9505056" cy="5938079"/>
        </p:xfrm>
        <a:graphic>
          <a:graphicData uri="http://schemas.openxmlformats.org/drawingml/2006/table">
            <a:tbl>
              <a:tblPr firstRow="1" bandRow="1">
                <a:tableStyleId>{5C22544A-7EE6-4342-B048-85BDC9FD1C3A}</a:tableStyleId>
              </a:tblPr>
              <a:tblGrid>
                <a:gridCol w="2016224"/>
                <a:gridCol w="7488832"/>
              </a:tblGrid>
              <a:tr h="293752">
                <a:tc>
                  <a:txBody>
                    <a:bodyPr/>
                    <a:lstStyle/>
                    <a:p>
                      <a:pPr rtl="0"/>
                      <a:r>
                        <a:rPr lang="en-US" dirty="0"/>
                        <a:t>Fundamento</a:t>
                      </a:r>
                    </a:p>
                  </a:txBody>
                  <a:tcPr marL="88977" marR="88977" anchor="ctr"/>
                </a:tc>
                <a:tc>
                  <a:txBody>
                    <a:bodyPr/>
                    <a:lstStyle/>
                    <a:p>
                      <a:pPr algn="ctr" rtl="0"/>
                      <a:r>
                        <a:rPr lang="en-US" dirty="0"/>
                        <a:t>Particularidades a nivel Federal</a:t>
                      </a:r>
                    </a:p>
                  </a:txBody>
                  <a:tcPr marL="88977" marR="88977" anchor="ctr"/>
                </a:tc>
              </a:tr>
              <a:tr h="154895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dirty="0"/>
                        <a:t>Artículo 41, fracción</a:t>
                      </a:r>
                      <a:r>
                        <a:rPr lang="en-US" baseline="0" dirty="0"/>
                        <a:t> VI (</a:t>
                      </a:r>
                      <a:r>
                        <a:rPr lang="en-US" dirty="0"/>
                        <a:t>CPEUM)</a:t>
                      </a:r>
                    </a:p>
                  </a:txBody>
                  <a:tcPr marL="88977" marR="88977" anchor="ctr"/>
                </a:tc>
                <a:tc>
                  <a:txBody>
                    <a:bodyPr/>
                    <a:lstStyle/>
                    <a:p>
                      <a:pPr algn="just"/>
                      <a:r>
                        <a:rPr lang="es-ES" sz="1800" b="0" i="0" u="none" strike="noStrike" kern="1200" baseline="0" dirty="0">
                          <a:solidFill>
                            <a:schemeClr val="dk1"/>
                          </a:solidFill>
                          <a:latin typeface="+mn-lt"/>
                          <a:ea typeface="+mn-ea"/>
                          <a:cs typeface="+mn-cs"/>
                        </a:rPr>
                        <a:t>Que todos los actos y resoluciones se ajusten a los principios de constitucionalidad y legalidad; dará definitividad a las distintas etapas de los procesos electorales y garantizará la protección de los derechos políticos electorales de los ciudadanos de votar, ser votados, de </a:t>
                      </a:r>
                      <a:r>
                        <a:rPr lang="es-MX" sz="1800" b="0" i="0" u="none" strike="noStrike" kern="1200" baseline="0" dirty="0">
                          <a:solidFill>
                            <a:schemeClr val="dk1"/>
                          </a:solidFill>
                          <a:latin typeface="+mn-lt"/>
                          <a:ea typeface="+mn-ea"/>
                          <a:cs typeface="+mn-cs"/>
                        </a:rPr>
                        <a:t>asociación y de afiliación.</a:t>
                      </a:r>
                      <a:endParaRPr lang="en-US" dirty="0"/>
                    </a:p>
                  </a:txBody>
                  <a:tcPr marL="88977" marR="88977" anchor="ctr"/>
                </a:tc>
              </a:tr>
              <a:tr h="827305">
                <a:tc>
                  <a:txBody>
                    <a:bodyPr/>
                    <a:lstStyle/>
                    <a:p>
                      <a:pPr rtl="0"/>
                      <a:r>
                        <a:rPr lang="en-US" dirty="0"/>
                        <a:t>Artículo 99 y 105, fracción II (CPEUM)</a:t>
                      </a:r>
                    </a:p>
                  </a:txBody>
                  <a:tcPr marL="88977" marR="88977" anchor="ctr"/>
                </a:tc>
                <a:tc>
                  <a:txBody>
                    <a:bodyPr/>
                    <a:lstStyle/>
                    <a:p>
                      <a:pPr algn="just"/>
                      <a:r>
                        <a:rPr lang="es-MX" sz="1800" b="0" i="0" u="none" strike="noStrike" kern="1200" baseline="0" dirty="0">
                          <a:solidFill>
                            <a:schemeClr val="dk1"/>
                          </a:solidFill>
                          <a:latin typeface="+mn-lt"/>
                          <a:ea typeface="+mn-ea"/>
                          <a:cs typeface="+mn-cs"/>
                        </a:rPr>
                        <a:t>El </a:t>
                      </a:r>
                      <a:r>
                        <a:rPr lang="es-ES" sz="1800" b="0" i="0" u="none" strike="noStrike" kern="1200" baseline="0" dirty="0">
                          <a:solidFill>
                            <a:schemeClr val="dk1"/>
                          </a:solidFill>
                          <a:latin typeface="+mn-lt"/>
                          <a:ea typeface="+mn-ea"/>
                          <a:cs typeface="+mn-cs"/>
                        </a:rPr>
                        <a:t>TEPJF será la máxima autoridad jurisdiccional en la materia de forma permanente con una Sala Superior y 6 Salas Regionales (Guadalajara, Monterrey, Ciudad de México, Xalapa, Toluca, Especializada), con la excepción de las acciones de inconstitucionalidad promovidas en contra de leyes electorales federales y locales, cuya resolución es atribución de la SCJN.</a:t>
                      </a:r>
                      <a:endParaRPr lang="en-US" dirty="0"/>
                    </a:p>
                  </a:txBody>
                  <a:tcPr marL="88977" marR="88977" anchor="ctr"/>
                </a:tc>
              </a:tr>
              <a:tr h="827305">
                <a:tc>
                  <a:txBody>
                    <a:bodyPr/>
                    <a:lstStyle/>
                    <a:p>
                      <a:pPr rtl="0"/>
                      <a:r>
                        <a:rPr lang="en-US" dirty="0"/>
                        <a:t>LGSMIME</a:t>
                      </a:r>
                    </a:p>
                  </a:txBody>
                  <a:tcPr marL="88977" marR="88977" anchor="ctr"/>
                </a:tc>
                <a:tc>
                  <a:txBody>
                    <a:bodyPr/>
                    <a:lstStyle/>
                    <a:p>
                      <a:r>
                        <a:rPr lang="es-ES" sz="1800" b="0" i="0" u="none" strike="noStrike" kern="1200" baseline="0" dirty="0">
                          <a:solidFill>
                            <a:schemeClr val="dk1"/>
                          </a:solidFill>
                          <a:latin typeface="+mn-lt"/>
                          <a:ea typeface="+mn-ea"/>
                          <a:cs typeface="+mn-cs"/>
                        </a:rPr>
                        <a:t>Regula el funcionamiento de todo el sistema de recursos y juicios</a:t>
                      </a:r>
                    </a:p>
                    <a:p>
                      <a:pPr algn="just"/>
                      <a:r>
                        <a:rPr lang="es-ES" sz="1800" b="0" i="0" u="none" strike="noStrike" kern="1200" baseline="0" dirty="0">
                          <a:solidFill>
                            <a:schemeClr val="dk1"/>
                          </a:solidFill>
                          <a:latin typeface="+mn-lt"/>
                          <a:ea typeface="+mn-ea"/>
                          <a:cs typeface="+mn-cs"/>
                        </a:rPr>
                        <a:t>que conforman el sistema de medios de impugnación a nivel federal. La Ley establece las normas generales aplicables en cuanto los requisitos, competencia, plazos y términos, legitimación y personería, causas de improcedencia, pruebas, sustanciación, resolución, notificaciones y otros más, Además, la LGSMIME prevé ciertos lineamientos particulares para cada medio de impugnación.</a:t>
                      </a:r>
                      <a:endParaRPr lang="en-US" dirty="0"/>
                    </a:p>
                  </a:txBody>
                  <a:tcPr marL="88977" marR="88977"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Juicio de nulidad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693812" y="1196752"/>
          <a:ext cx="107291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Juicio de nulidad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a:xfrm>
            <a:off x="1485900" y="805528"/>
            <a:ext cx="9601200" cy="591344"/>
          </a:xfrm>
        </p:spPr>
        <p:txBody>
          <a:bodyPr>
            <a:normAutofit fontScale="90000"/>
          </a:bodyPr>
          <a:lstStyle/>
          <a:p>
            <a:r>
              <a:rPr lang="es-MX" dirty="0"/>
              <a:t>Juicio de nulidad: nulidad de votación en casilla (LMIMEEQ 97)</a:t>
            </a:r>
          </a:p>
        </p:txBody>
      </p:sp>
      <p:graphicFrame>
        <p:nvGraphicFramePr>
          <p:cNvPr id="6" name="Diagrama 5"/>
          <p:cNvGraphicFramePr/>
          <p:nvPr/>
        </p:nvGraphicFramePr>
        <p:xfrm>
          <a:off x="729816" y="1101200"/>
          <a:ext cx="10729191" cy="58769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29816" y="1684160"/>
          <a:ext cx="10729192"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3 Título"/>
          <p:cNvSpPr>
            <a:spLocks noGrp="1"/>
          </p:cNvSpPr>
          <p:nvPr>
            <p:ph type="title"/>
          </p:nvPr>
        </p:nvSpPr>
        <p:spPr>
          <a:xfrm>
            <a:off x="1293812" y="836712"/>
            <a:ext cx="9601200" cy="591344"/>
          </a:xfrm>
        </p:spPr>
        <p:txBody>
          <a:bodyPr>
            <a:normAutofit fontScale="90000"/>
          </a:bodyPr>
          <a:lstStyle/>
          <a:p>
            <a:r>
              <a:rPr lang="es-MX" dirty="0"/>
              <a:t>Juicio de nulidad: nulidad de votación en casilla</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a:xfrm>
            <a:off x="1485900" y="620688"/>
            <a:ext cx="9601200" cy="591344"/>
          </a:xfrm>
        </p:spPr>
        <p:txBody>
          <a:bodyPr>
            <a:noAutofit/>
          </a:bodyPr>
          <a:lstStyle/>
          <a:p>
            <a:r>
              <a:rPr lang="es-MX" sz="2400" dirty="0"/>
              <a:t>Juicio de nulidad: nulidad de la elección (LMIMEEQ 98)</a:t>
            </a:r>
          </a:p>
        </p:txBody>
      </p:sp>
      <p:graphicFrame>
        <p:nvGraphicFramePr>
          <p:cNvPr id="6" name="Diagrama 5"/>
          <p:cNvGraphicFramePr/>
          <p:nvPr/>
        </p:nvGraphicFramePr>
        <p:xfrm>
          <a:off x="729816" y="1396872"/>
          <a:ext cx="10729191" cy="498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29816" y="1140024"/>
          <a:ext cx="10729192" cy="5385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3 Título"/>
          <p:cNvSpPr>
            <a:spLocks noGrp="1"/>
          </p:cNvSpPr>
          <p:nvPr>
            <p:ph type="title"/>
          </p:nvPr>
        </p:nvSpPr>
        <p:spPr>
          <a:xfrm>
            <a:off x="1293812" y="548680"/>
            <a:ext cx="9601200" cy="591344"/>
          </a:xfrm>
        </p:spPr>
        <p:txBody>
          <a:bodyPr>
            <a:normAutofit/>
          </a:bodyPr>
          <a:lstStyle/>
          <a:p>
            <a:r>
              <a:rPr lang="es-MX" dirty="0"/>
              <a:t>Juicio de nulidad: nulidad de la elección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522414" y="1412776"/>
            <a:ext cx="9601200" cy="4608512"/>
          </a:xfrm>
        </p:spPr>
        <p:txBody>
          <a:bodyPr>
            <a:normAutofit/>
          </a:bodyPr>
          <a:lstStyle/>
          <a:p>
            <a:pPr algn="just"/>
            <a:r>
              <a:rPr lang="es-MX" sz="5400" dirty="0"/>
              <a:t>MEDIOS DE IMPUGNACIÓN EN EL ÁMBITO FEDERAL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01924" y="2420888"/>
            <a:ext cx="9601200" cy="1440160"/>
          </a:xfrm>
        </p:spPr>
        <p:txBody>
          <a:bodyPr>
            <a:normAutofit/>
          </a:bodyPr>
          <a:lstStyle/>
          <a:p>
            <a:pPr algn="ctr"/>
            <a:r>
              <a:rPr lang="es-MX" sz="4000" dirty="0"/>
              <a:t>RECURSO DE REVISIÓN (RRV)</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3 Título"/>
          <p:cNvSpPr>
            <a:spLocks noGrp="1"/>
          </p:cNvSpPr>
          <p:nvPr>
            <p:ph type="title"/>
          </p:nvPr>
        </p:nvSpPr>
        <p:spPr>
          <a:xfrm>
            <a:off x="1485900" y="476672"/>
            <a:ext cx="9601200" cy="591344"/>
          </a:xfrm>
        </p:spPr>
        <p:txBody>
          <a:bodyPr/>
          <a:lstStyle/>
          <a:p>
            <a:r>
              <a:rPr lang="es-MX" dirty="0"/>
              <a:t>RRV</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RRV</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posición de contenido 3"/>
          <p:cNvGraphicFramePr/>
          <p:nvPr/>
        </p:nvGraphicFramePr>
        <p:xfrm>
          <a:off x="1197868" y="1340768"/>
          <a:ext cx="10153128" cy="5063439"/>
        </p:xfrm>
        <a:graphic>
          <a:graphicData uri="http://schemas.openxmlformats.org/drawingml/2006/table">
            <a:tbl>
              <a:tblPr firstRow="1" bandRow="1">
                <a:tableStyleId>{5C22544A-7EE6-4342-B048-85BDC9FD1C3A}</a:tableStyleId>
              </a:tblPr>
              <a:tblGrid>
                <a:gridCol w="2153694"/>
                <a:gridCol w="7999434"/>
              </a:tblGrid>
              <a:tr h="349189">
                <a:tc>
                  <a:txBody>
                    <a:bodyPr/>
                    <a:lstStyle/>
                    <a:p>
                      <a:pPr rtl="0"/>
                      <a:r>
                        <a:rPr lang="en-US" dirty="0"/>
                        <a:t>Fundamento</a:t>
                      </a:r>
                    </a:p>
                  </a:txBody>
                  <a:tcPr marL="88977" marR="88977" anchor="ctr"/>
                </a:tc>
                <a:tc>
                  <a:txBody>
                    <a:bodyPr/>
                    <a:lstStyle/>
                    <a:p>
                      <a:pPr algn="ctr" rtl="0"/>
                      <a:r>
                        <a:rPr lang="en-US" dirty="0"/>
                        <a:t>Particularidad</a:t>
                      </a:r>
                      <a:r>
                        <a:rPr lang="en-US" baseline="0" dirty="0"/>
                        <a:t> a nivel Estatal</a:t>
                      </a:r>
                      <a:endParaRPr lang="en-US" dirty="0"/>
                    </a:p>
                  </a:txBody>
                  <a:tcPr marL="88977" marR="88977" anchor="ctr"/>
                </a:tc>
              </a:tr>
              <a:tr h="2182434">
                <a:tc>
                  <a:txBody>
                    <a:bodyPr/>
                    <a:lstStyle/>
                    <a:p>
                      <a:pPr rtl="0"/>
                      <a:r>
                        <a:rPr lang="en-US" dirty="0"/>
                        <a:t>Artículo116, fracción IV, inciso l) (CPEUM)</a:t>
                      </a:r>
                    </a:p>
                  </a:txBody>
                  <a:tcPr marL="88977" marR="88977" anchor="ctr"/>
                </a:tc>
                <a:tc>
                  <a:txBody>
                    <a:bodyPr/>
                    <a:lstStyle/>
                    <a:p>
                      <a:pPr algn="just"/>
                      <a:r>
                        <a:rPr lang="en-US" dirty="0"/>
                        <a:t>Las</a:t>
                      </a:r>
                      <a:r>
                        <a:rPr lang="en-US" baseline="0" dirty="0"/>
                        <a:t> Constituciones y leyes de los Estados garantizarán que se establezca un sistema </a:t>
                      </a:r>
                      <a:r>
                        <a:rPr lang="es-ES" sz="1800" b="0" i="0" u="none" strike="noStrike" kern="1200" baseline="0" dirty="0">
                          <a:solidFill>
                            <a:schemeClr val="dk1"/>
                          </a:solidFill>
                          <a:latin typeface="+mn-lt"/>
                          <a:ea typeface="+mn-ea"/>
                          <a:cs typeface="+mn-cs"/>
                        </a:rPr>
                        <a:t>de medios de impugnación para que todos los actos y resoluciones electorales se sujeten invariablemente al principio de legalidad. Igualmente, que se señalen los supuestos y las reglas para la realización, en los ámbitos administrativo y jurisdiccional, de recuentos totales o parciales de votación, así como fijar las causales de nulidad de las elecciones de gubernatura, diputaciones y ayuntamientos.</a:t>
                      </a:r>
                      <a:endParaRPr lang="en-US" dirty="0"/>
                    </a:p>
                  </a:txBody>
                  <a:tcPr marL="88977" marR="88977" anchor="ctr"/>
                </a:tc>
              </a:tr>
              <a:tr h="948639">
                <a:tc>
                  <a:txBody>
                    <a:bodyPr/>
                    <a:lstStyle/>
                    <a:p>
                      <a:pPr rtl="0"/>
                      <a:r>
                        <a:rPr lang="en-US" dirty="0"/>
                        <a:t>Artículo 32</a:t>
                      </a:r>
                      <a:r>
                        <a:rPr lang="en-US" baseline="0" dirty="0"/>
                        <a:t> (CPQRO)</a:t>
                      </a:r>
                      <a:endParaRPr lang="en-US" dirty="0"/>
                    </a:p>
                  </a:txBody>
                  <a:tcPr marL="88977" marR="88977" anchor="ctr"/>
                </a:tc>
                <a:tc>
                  <a:txBody>
                    <a:bodyPr/>
                    <a:lstStyle/>
                    <a:p>
                      <a:pPr algn="just"/>
                      <a:r>
                        <a:rPr lang="es-ES" dirty="0"/>
                        <a:t>El Tribunal Electoral del Estado de Querétaro es la autoridad jurisdiccional local especializada en materia electoral del Estado. </a:t>
                      </a:r>
                      <a:endParaRPr lang="en-US" dirty="0"/>
                    </a:p>
                  </a:txBody>
                  <a:tcPr marL="88977" marR="88977" anchor="ctr"/>
                </a:tc>
              </a:tr>
              <a:tr h="1424487">
                <a:tc>
                  <a:txBody>
                    <a:bodyPr/>
                    <a:lstStyle/>
                    <a:p>
                      <a:pPr rtl="0"/>
                      <a:r>
                        <a:rPr lang="en-US" dirty="0"/>
                        <a:t>LMIMEEQ</a:t>
                      </a:r>
                    </a:p>
                  </a:txBody>
                  <a:tcPr marL="88977" marR="88977" anchor="ctr"/>
                </a:tc>
                <a:tc>
                  <a:txBody>
                    <a:bodyPr/>
                    <a:lstStyle/>
                    <a:p>
                      <a:pPr algn="just"/>
                      <a:r>
                        <a:rPr lang="es-ES" sz="1800" b="0" i="0" u="none" strike="noStrike" kern="1200" baseline="0" dirty="0">
                          <a:solidFill>
                            <a:schemeClr val="dk1"/>
                          </a:solidFill>
                          <a:latin typeface="+mn-lt"/>
                          <a:ea typeface="+mn-ea"/>
                          <a:cs typeface="+mn-cs"/>
                        </a:rPr>
                        <a:t>Regula el trámite, sustanciación y resolución del sistema de recursos y juicios que conforman el sistema de medios de impugnación a nivel local , bajo lo principio de  constitucionalidad y legalidad, donde prevé ciertos lineamientos particulares para cada medio de impugnación.</a:t>
                      </a:r>
                      <a:endParaRPr lang="en-US" dirty="0"/>
                    </a:p>
                  </a:txBody>
                  <a:tcPr marL="88977" marR="88977"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RRV</a:t>
            </a:r>
          </a:p>
        </p:txBody>
      </p:sp>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RRV</a:t>
            </a:r>
          </a:p>
        </p:txBody>
      </p:sp>
      <p:graphicFrame>
        <p:nvGraphicFramePr>
          <p:cNvPr id="5" name="4 Diagrama"/>
          <p:cNvGraphicFramePr/>
          <p:nvPr/>
        </p:nvGraphicFramePr>
        <p:xfrm>
          <a:off x="6693096" y="836712"/>
          <a:ext cx="551815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837829" y="1268760"/>
          <a:ext cx="6264695"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2" name="CuadroTexto 1"/>
          <p:cNvSpPr txBox="1"/>
          <p:nvPr/>
        </p:nvSpPr>
        <p:spPr>
          <a:xfrm>
            <a:off x="5158308" y="902025"/>
            <a:ext cx="2664296"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s-MX" dirty="0"/>
              <a:t>Trámite establecido en los artículos 17 y 18 de la LGSMIME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5878388" y="476672"/>
          <a:ext cx="5926262"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3 Título"/>
          <p:cNvSpPr>
            <a:spLocks noGrp="1"/>
          </p:cNvSpPr>
          <p:nvPr>
            <p:ph type="title"/>
          </p:nvPr>
        </p:nvSpPr>
        <p:spPr>
          <a:xfrm>
            <a:off x="1485900" y="476672"/>
            <a:ext cx="9601200" cy="591344"/>
          </a:xfrm>
        </p:spPr>
        <p:txBody>
          <a:bodyPr/>
          <a:lstStyle/>
          <a:p>
            <a:r>
              <a:rPr lang="es-MX" dirty="0"/>
              <a:t>RRV</a:t>
            </a:r>
          </a:p>
        </p:txBody>
      </p:sp>
      <p:graphicFrame>
        <p:nvGraphicFramePr>
          <p:cNvPr id="8" name="7 Diagrama"/>
          <p:cNvGraphicFramePr/>
          <p:nvPr/>
        </p:nvGraphicFramePr>
        <p:xfrm>
          <a:off x="837829" y="1268760"/>
          <a:ext cx="6984775" cy="511256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RRV</a:t>
            </a:r>
          </a:p>
        </p:txBody>
      </p:sp>
      <p:graphicFrame>
        <p:nvGraphicFramePr>
          <p:cNvPr id="5" name="4 Diagrama"/>
          <p:cNvGraphicFramePr/>
          <p:nvPr/>
        </p:nvGraphicFramePr>
        <p:xfrm>
          <a:off x="837829" y="1268760"/>
          <a:ext cx="6984775"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agrama"/>
          <p:cNvGraphicFramePr/>
          <p:nvPr/>
        </p:nvGraphicFramePr>
        <p:xfrm>
          <a:off x="7966620" y="1052736"/>
          <a:ext cx="3589379" cy="54172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title"/>
          </p:nvPr>
        </p:nvSpPr>
        <p:spPr>
          <a:xfrm>
            <a:off x="1701924" y="2420888"/>
            <a:ext cx="9601200" cy="1440160"/>
          </a:xfrm>
        </p:spPr>
        <p:txBody>
          <a:bodyPr>
            <a:normAutofit/>
          </a:bodyPr>
          <a:lstStyle/>
          <a:p>
            <a:pPr algn="ctr"/>
            <a:r>
              <a:rPr lang="es-MX" sz="4000" dirty="0"/>
              <a:t>RECURSO DE APELACIÓN (RAP)</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RAP(FEDERAL)</a:t>
            </a:r>
          </a:p>
        </p:txBody>
      </p:sp>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3 Título"/>
          <p:cNvSpPr>
            <a:spLocks noGrp="1"/>
          </p:cNvSpPr>
          <p:nvPr>
            <p:ph type="title"/>
          </p:nvPr>
        </p:nvSpPr>
        <p:spPr>
          <a:xfrm>
            <a:off x="1485900" y="476672"/>
            <a:ext cx="9601200" cy="591344"/>
          </a:xfrm>
        </p:spPr>
        <p:txBody>
          <a:bodyPr/>
          <a:lstStyle/>
          <a:p>
            <a:r>
              <a:rPr lang="es-MX" dirty="0"/>
              <a:t>RAP (FEDERAL)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701924" y="2420888"/>
            <a:ext cx="9601200" cy="1440160"/>
          </a:xfrm>
        </p:spPr>
        <p:txBody>
          <a:bodyPr>
            <a:normAutofit/>
          </a:bodyPr>
          <a:lstStyle/>
          <a:p>
            <a:pPr algn="ctr"/>
            <a:r>
              <a:rPr lang="es-MX" sz="4000" dirty="0"/>
              <a:t>JUICIO DE INCONFORMIDAD (JIN)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85900" y="476672"/>
            <a:ext cx="9601200" cy="591344"/>
          </a:xfrm>
        </p:spPr>
        <p:txBody>
          <a:bodyPr/>
          <a:lstStyle/>
          <a:p>
            <a:r>
              <a:rPr lang="es-MX" dirty="0"/>
              <a:t>JIN</a:t>
            </a:r>
          </a:p>
        </p:txBody>
      </p:sp>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JIN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Generalidades: Objeto</a:t>
            </a:r>
          </a:p>
        </p:txBody>
      </p:sp>
      <p:graphicFrame>
        <p:nvGraphicFramePr>
          <p:cNvPr id="4" name="3 Marcador de contenido"/>
          <p:cNvGraphicFramePr>
            <a:graphicFrameLocks noGrp="1"/>
          </p:cNvGraphicFramePr>
          <p:nvPr>
            <p:ph idx="1"/>
          </p:nvPr>
        </p:nvGraphicFramePr>
        <p:xfrm>
          <a:off x="1522413" y="1828800"/>
          <a:ext cx="9601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1053852" y="4113368"/>
          <a:ext cx="10873208" cy="548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3 Título"/>
          <p:cNvSpPr>
            <a:spLocks noGrp="1"/>
          </p:cNvSpPr>
          <p:nvPr>
            <p:ph type="title"/>
          </p:nvPr>
        </p:nvSpPr>
        <p:spPr>
          <a:xfrm>
            <a:off x="1485900" y="476672"/>
            <a:ext cx="9601200" cy="591344"/>
          </a:xfrm>
        </p:spPr>
        <p:txBody>
          <a:bodyPr>
            <a:normAutofit fontScale="90000"/>
          </a:bodyPr>
          <a:lstStyle/>
          <a:p>
            <a:r>
              <a:rPr lang="es-MX" dirty="0"/>
              <a:t>JIN</a:t>
            </a:r>
            <a:br>
              <a:rPr lang="es-MX" dirty="0"/>
            </a:br>
            <a:r>
              <a:rPr lang="es-MX" sz="2200" dirty="0">
                <a:solidFill>
                  <a:schemeClr val="tx1"/>
                </a:solidFill>
              </a:rPr>
              <a:t>Oponible contra:</a:t>
            </a:r>
            <a:endParaRPr lang="es-MX" dirty="0">
              <a:solidFill>
                <a:schemeClr val="tx1"/>
              </a:solidFill>
            </a:endParaRPr>
          </a:p>
        </p:txBody>
      </p:sp>
      <p:graphicFrame>
        <p:nvGraphicFramePr>
          <p:cNvPr id="8" name="7 Diagrama"/>
          <p:cNvGraphicFramePr/>
          <p:nvPr/>
        </p:nvGraphicFramePr>
        <p:xfrm>
          <a:off x="909836" y="1268760"/>
          <a:ext cx="10585175" cy="53285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701924" y="2420888"/>
            <a:ext cx="9601200" cy="1440160"/>
          </a:xfrm>
        </p:spPr>
        <p:txBody>
          <a:bodyPr>
            <a:normAutofit fontScale="90000"/>
          </a:bodyPr>
          <a:lstStyle/>
          <a:p>
            <a:pPr algn="ctr"/>
            <a:r>
              <a:rPr lang="es-MX" sz="4000" dirty="0"/>
              <a:t>JUICIO PARA LA PROTECCIÓN DE LOS DERECHOS POLÍTICO-ELECTORALES DEL CIUDADANO (JDC)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JDC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JDC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3 Título"/>
          <p:cNvSpPr>
            <a:spLocks noGrp="1"/>
          </p:cNvSpPr>
          <p:nvPr>
            <p:ph type="title"/>
          </p:nvPr>
        </p:nvSpPr>
        <p:spPr>
          <a:xfrm>
            <a:off x="1485900" y="476672"/>
            <a:ext cx="9601200" cy="591344"/>
          </a:xfrm>
        </p:spPr>
        <p:txBody>
          <a:bodyPr/>
          <a:lstStyle/>
          <a:p>
            <a:r>
              <a:rPr lang="es-MX" dirty="0"/>
              <a:t>JDC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3 Título"/>
          <p:cNvSpPr>
            <a:spLocks noGrp="1"/>
          </p:cNvSpPr>
          <p:nvPr>
            <p:ph type="title"/>
          </p:nvPr>
        </p:nvSpPr>
        <p:spPr>
          <a:xfrm>
            <a:off x="1485900" y="476672"/>
            <a:ext cx="9601200" cy="591344"/>
          </a:xfrm>
        </p:spPr>
        <p:txBody>
          <a:bodyPr/>
          <a:lstStyle/>
          <a:p>
            <a:r>
              <a:rPr lang="es-MX" dirty="0"/>
              <a:t>JDC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701924" y="2420888"/>
            <a:ext cx="9601200" cy="1440160"/>
          </a:xfrm>
        </p:spPr>
        <p:txBody>
          <a:bodyPr>
            <a:normAutofit/>
          </a:bodyPr>
          <a:lstStyle/>
          <a:p>
            <a:pPr algn="ctr"/>
            <a:r>
              <a:rPr lang="es-MX" sz="4000" dirty="0"/>
              <a:t>JUICIO DE REVISIÓN CONSTITUCIONAL(JRC)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JRC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JRC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JRC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519336"/>
          </a:xfrm>
        </p:spPr>
        <p:txBody>
          <a:bodyPr>
            <a:normAutofit fontScale="90000"/>
          </a:bodyPr>
          <a:lstStyle/>
          <a:p>
            <a:r>
              <a:rPr lang="es-MX" dirty="0"/>
              <a:t>Generalidades: Interpretación</a:t>
            </a:r>
          </a:p>
        </p:txBody>
      </p:sp>
      <p:sp>
        <p:nvSpPr>
          <p:cNvPr id="3" name="2 Marcador de contenido"/>
          <p:cNvSpPr>
            <a:spLocks noGrp="1"/>
          </p:cNvSpPr>
          <p:nvPr>
            <p:ph idx="1"/>
          </p:nvPr>
        </p:nvSpPr>
        <p:spPr>
          <a:xfrm>
            <a:off x="909836" y="1268760"/>
            <a:ext cx="10585176" cy="720080"/>
          </a:xfrm>
        </p:spPr>
        <p:txBody>
          <a:bodyPr>
            <a:normAutofit fontScale="85000" lnSpcReduction="10000"/>
          </a:bodyPr>
          <a:lstStyle/>
          <a:p>
            <a:pPr algn="just"/>
            <a:r>
              <a:rPr lang="es-MX" dirty="0"/>
              <a:t>Conforme a la CPEUM, (CPQRO en el ámbito local), los tratados y disposiciones internacionales en materia de derechos humanos celebrados por el Estado mexicano, atendiendo a los criterios gramatical, sistemático y funcional, procurando la protección más amplia.</a:t>
            </a:r>
          </a:p>
        </p:txBody>
      </p:sp>
      <p:graphicFrame>
        <p:nvGraphicFramePr>
          <p:cNvPr id="5" name="Marcador de posición de contenido 8" descr="Diagrama de Lista vertical de cuadros en la que se muestran 3 grupos organizados uno debajo del otro con viñetas de las tareas para cada grupo."/>
          <p:cNvGraphicFramePr/>
          <p:nvPr/>
        </p:nvGraphicFramePr>
        <p:xfrm>
          <a:off x="981844" y="1988840"/>
          <a:ext cx="1036915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6958508" y="620688"/>
          <a:ext cx="468052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3 Título"/>
          <p:cNvSpPr>
            <a:spLocks noGrp="1"/>
          </p:cNvSpPr>
          <p:nvPr>
            <p:ph type="title"/>
          </p:nvPr>
        </p:nvSpPr>
        <p:spPr>
          <a:xfrm>
            <a:off x="1485900" y="476672"/>
            <a:ext cx="9601200" cy="591344"/>
          </a:xfrm>
        </p:spPr>
        <p:txBody>
          <a:bodyPr/>
          <a:lstStyle/>
          <a:p>
            <a:r>
              <a:rPr lang="es-MX" dirty="0"/>
              <a:t>JRC</a:t>
            </a:r>
          </a:p>
        </p:txBody>
      </p:sp>
      <p:graphicFrame>
        <p:nvGraphicFramePr>
          <p:cNvPr id="8" name="7 Diagrama"/>
          <p:cNvGraphicFramePr/>
          <p:nvPr/>
        </p:nvGraphicFramePr>
        <p:xfrm>
          <a:off x="549796" y="2132856"/>
          <a:ext cx="7272807" cy="28803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7678588" y="620688"/>
          <a:ext cx="3839195"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JRC</a:t>
            </a:r>
          </a:p>
        </p:txBody>
      </p:sp>
      <p:graphicFrame>
        <p:nvGraphicFramePr>
          <p:cNvPr id="7" name="6 Diagrama"/>
          <p:cNvGraphicFramePr/>
          <p:nvPr/>
        </p:nvGraphicFramePr>
        <p:xfrm>
          <a:off x="693812" y="1556792"/>
          <a:ext cx="7272807" cy="27363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7 Diagrama"/>
          <p:cNvGraphicFramePr/>
          <p:nvPr/>
        </p:nvGraphicFramePr>
        <p:xfrm>
          <a:off x="837828" y="3717032"/>
          <a:ext cx="7272807" cy="273630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4150196" y="764704"/>
          <a:ext cx="3839195" cy="5616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JRC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701924" y="2420888"/>
            <a:ext cx="9601200" cy="1440160"/>
          </a:xfrm>
        </p:spPr>
        <p:txBody>
          <a:bodyPr>
            <a:normAutofit/>
          </a:bodyPr>
          <a:lstStyle/>
          <a:p>
            <a:pPr algn="ctr"/>
            <a:r>
              <a:rPr lang="es-MX" sz="4000" dirty="0"/>
              <a:t>JUICIO ELECTORAL(JE)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Título"/>
          <p:cNvSpPr>
            <a:spLocks noGrp="1"/>
          </p:cNvSpPr>
          <p:nvPr>
            <p:ph type="title"/>
          </p:nvPr>
        </p:nvSpPr>
        <p:spPr>
          <a:xfrm>
            <a:off x="1485900" y="476672"/>
            <a:ext cx="9601200" cy="591344"/>
          </a:xfrm>
        </p:spPr>
        <p:txBody>
          <a:bodyPr/>
          <a:lstStyle/>
          <a:p>
            <a:r>
              <a:rPr lang="es-MX" dirty="0"/>
              <a:t>JE</a:t>
            </a:r>
          </a:p>
        </p:txBody>
      </p:sp>
      <p:sp>
        <p:nvSpPr>
          <p:cNvPr id="2" name="1 Marcador de contenido"/>
          <p:cNvSpPr>
            <a:spLocks noGrp="1"/>
          </p:cNvSpPr>
          <p:nvPr>
            <p:ph idx="1"/>
          </p:nvPr>
        </p:nvSpPr>
        <p:spPr>
          <a:xfrm>
            <a:off x="837828" y="1196752"/>
            <a:ext cx="10657184" cy="5400600"/>
          </a:xfrm>
        </p:spPr>
        <p:txBody>
          <a:bodyPr>
            <a:noAutofit/>
          </a:bodyPr>
          <a:lstStyle/>
          <a:p>
            <a:pPr algn="just"/>
            <a:r>
              <a:rPr lang="es-ES" sz="1300" dirty="0"/>
              <a:t>El juicio electoral, si bien no debe su creación a alguna disposición legislativa, el mismo fue implementado a partir de su inclusión de los Lineamientos generales para la identificación e integración de expedientes del TEPJF, aprobados el 12 de noviembre de 2014 por las magistraturas integrantes de la Sala Superior de dicho </a:t>
            </a:r>
            <a:r>
              <a:rPr lang="es-MX" sz="1300" dirty="0"/>
              <a:t>órgano de justicia.</a:t>
            </a:r>
          </a:p>
          <a:p>
            <a:pPr algn="just"/>
            <a:r>
              <a:rPr lang="es-ES" sz="1300" dirty="0"/>
              <a:t>De manera previa a la fecha indicada, lo relativo a la identificación e integración </a:t>
            </a:r>
            <a:r>
              <a:rPr lang="es-MX" sz="1300" dirty="0"/>
              <a:t>de expedientes del indicado organismo jurisdiccional, se encontraba regulado en </a:t>
            </a:r>
            <a:r>
              <a:rPr lang="es-ES" sz="1300" dirty="0"/>
              <a:t>los Lineamientos para la Identificación e Integración de Expedientes del TEPJF, aprobados el 30 de julio de 2008 y modificados el 20 de julio de 2009, 8 de febrero de 2010, 3 de octubre de 2011 y finalmente el 9 de octubre de 2014, los cuales, a fin de garantizar el acceso a la tutela judicial efectiva y no dejar en estado de indefensión a las personas, cuando un acto o resolución en materia electoral no admitía ser controvertido a través de un medio de impugnación previsto en la LGSMIME, preveían que las Salas del TEPJF se encontraban facultadas para </a:t>
            </a:r>
            <a:r>
              <a:rPr lang="es-MX" sz="1300" dirty="0"/>
              <a:t>integrar “Asuntos Generales”. </a:t>
            </a:r>
          </a:p>
          <a:p>
            <a:pPr algn="just"/>
            <a:r>
              <a:rPr lang="es-ES" sz="1300" dirty="0"/>
              <a:t>Lo anterior, también resultaba acorde con la jurisprudencia 1/2012 y tesis I/2014, emitidas por la misma Sala, de rubros: </a:t>
            </a:r>
            <a:r>
              <a:rPr lang="es-ES" sz="1300" b="1" dirty="0"/>
              <a:t>“ASUNTO GENERAL. LAS SALAS DEL TRIBUNAL ELECTORAL DEL PODER JUDICIAL DE LA FEDERACIÓN ESTÁN FACULTADAS PARA FORMAR EXPEDIENTE, ANTE LA IMPROCEDENCIA DE UN MEDIO DE IMPUGNACIÓN ESPECÍFICO” </a:t>
            </a:r>
            <a:r>
              <a:rPr lang="es-ES" sz="1300" dirty="0"/>
              <a:t>y </a:t>
            </a:r>
            <a:r>
              <a:rPr lang="es-ES" sz="1300" b="1" dirty="0"/>
              <a:t>“ASUNTO GENERAL. ES LA VÍA PARA DILUCIDAR CONTROVERSIAS ENTRE ÓRGANOS INTRAPARTIDARIOS, ANTE LA FALTA DE MEDIO DE </a:t>
            </a:r>
            <a:r>
              <a:rPr lang="es-MX" sz="1300" b="1" dirty="0"/>
              <a:t>IMPUGNACIÓN ESPECÍFICO”</a:t>
            </a:r>
            <a:r>
              <a:rPr lang="es-MX" sz="1300" dirty="0"/>
              <a:t>, respectivamente. </a:t>
            </a:r>
          </a:p>
          <a:p>
            <a:pPr algn="just"/>
            <a:r>
              <a:rPr lang="es-ES" sz="1300" dirty="0"/>
              <a:t>No obstante lo expuesto, en una posterior reflexión del órgano jurisdiccional, plasmada en los Lineamientos aprobados el 12 de noviembre de 2014, se arribó a la convicción de que la denominación de “Asunto General” no resultaba idónea para identificar a aquellos expedientes que correspondían a un medio de impugnación que no encontraba cabida en la LGSMIME, respecto de aquellos a los que se les daba la misma denominación, pero que en realidad correspondían a alguna promoción o comunicación de carácter jurisdiccional, diversas a un </a:t>
            </a:r>
            <a:r>
              <a:rPr lang="es-MX" sz="1300" dirty="0"/>
              <a:t>medio de impugnación.</a:t>
            </a:r>
          </a:p>
          <a:p>
            <a:pPr algn="just"/>
            <a:r>
              <a:rPr lang="es-ES" sz="1300" dirty="0"/>
              <a:t>En ese sentido, la Sala Superior del TEPJF, estimó conveniente que, cuando alguna persona promoviera un medio de impugnación de aquellos que no encontrarán asidero legal, se integrara un expediente al que se le denominara de manera genérica “juicio electoral” para conocer el planteamiento respectivo, el cual debería tramitarse en términos de las reglas generales previstas para los medios de impugnación establecidas en la ley adjetiva electoral general.</a:t>
            </a:r>
            <a:endParaRPr lang="es-MX" sz="13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JE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701924" y="2420888"/>
            <a:ext cx="9601200" cy="1440160"/>
          </a:xfrm>
        </p:spPr>
        <p:txBody>
          <a:bodyPr>
            <a:normAutofit/>
          </a:bodyPr>
          <a:lstStyle/>
          <a:p>
            <a:pPr algn="ctr"/>
            <a:r>
              <a:rPr lang="es-MX" sz="4000" dirty="0"/>
              <a:t>RECURSO DE RECONSIDERACIÓN FEDERAL (REC)</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REC (FEDERAL)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Marcador de contenido"/>
          <p:cNvGraphicFramePr>
            <a:graphicFrameLocks noGrp="1"/>
          </p:cNvGraphicFramePr>
          <p:nvPr>
            <p:ph idx="1"/>
          </p:nvPr>
        </p:nvGraphicFramePr>
        <p:xfrm>
          <a:off x="765820" y="1196752"/>
          <a:ext cx="107291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REC (FEDERAL)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Generalidades: Normatividad supletoria</a:t>
            </a:r>
          </a:p>
        </p:txBody>
      </p:sp>
      <p:graphicFrame>
        <p:nvGraphicFramePr>
          <p:cNvPr id="14" name="13 Marcador de contenido"/>
          <p:cNvGraphicFramePr>
            <a:graphicFrameLocks noGrp="1"/>
          </p:cNvGraphicFramePr>
          <p:nvPr>
            <p:ph idx="1"/>
          </p:nvPr>
        </p:nvGraphicFramePr>
        <p:xfrm>
          <a:off x="1522413" y="1828800"/>
          <a:ext cx="9601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Diagrama"/>
          <p:cNvGraphicFramePr/>
          <p:nvPr/>
        </p:nvGraphicFramePr>
        <p:xfrm>
          <a:off x="2133972" y="-1899592"/>
          <a:ext cx="7560840" cy="1080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3 Título"/>
          <p:cNvSpPr>
            <a:spLocks noGrp="1"/>
          </p:cNvSpPr>
          <p:nvPr>
            <p:ph type="title"/>
          </p:nvPr>
        </p:nvSpPr>
        <p:spPr>
          <a:xfrm>
            <a:off x="1485900" y="476672"/>
            <a:ext cx="9601200" cy="591344"/>
          </a:xfrm>
        </p:spPr>
        <p:txBody>
          <a:bodyPr/>
          <a:lstStyle/>
          <a:p>
            <a:r>
              <a:rPr lang="es-MX" dirty="0"/>
              <a:t>REC (FEDERAL)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agrama"/>
          <p:cNvGraphicFramePr/>
          <p:nvPr/>
        </p:nvGraphicFramePr>
        <p:xfrm>
          <a:off x="4510236" y="764704"/>
          <a:ext cx="3839195" cy="576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3 Título"/>
          <p:cNvSpPr>
            <a:spLocks noGrp="1"/>
          </p:cNvSpPr>
          <p:nvPr>
            <p:ph type="title"/>
          </p:nvPr>
        </p:nvSpPr>
        <p:spPr>
          <a:xfrm>
            <a:off x="1485900" y="476672"/>
            <a:ext cx="9601200" cy="591344"/>
          </a:xfrm>
        </p:spPr>
        <p:txBody>
          <a:bodyPr/>
          <a:lstStyle/>
          <a:p>
            <a:r>
              <a:rPr lang="es-MX" dirty="0"/>
              <a:t>REC (FEDERAL)</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Fuentes consultadas</a:t>
            </a:r>
          </a:p>
        </p:txBody>
      </p:sp>
      <p:sp>
        <p:nvSpPr>
          <p:cNvPr id="3" name="2 Marcador de contenido"/>
          <p:cNvSpPr>
            <a:spLocks noGrp="1"/>
          </p:cNvSpPr>
          <p:nvPr>
            <p:ph idx="1"/>
          </p:nvPr>
        </p:nvSpPr>
        <p:spPr/>
        <p:txBody>
          <a:bodyPr>
            <a:normAutofit fontScale="87500" lnSpcReduction="20000"/>
          </a:bodyPr>
          <a:lstStyle/>
          <a:p>
            <a:pPr algn="just"/>
            <a:r>
              <a:rPr lang="es-MX" dirty="0"/>
              <a:t>CPEUM. Constitución Política de los Estados Unidos Mexicanos. 2020. México: Diario Oficial de la Federación.</a:t>
            </a:r>
          </a:p>
          <a:p>
            <a:pPr algn="just"/>
            <a:r>
              <a:rPr lang="es-MX" dirty="0"/>
              <a:t>CPQRO. Constitución Política del Estado Libre y Soberano de Querétaro. 2020. México:  Periódico Oficial del Gobierno del Estado de Querétaro “La Sombra de Arteaga"</a:t>
            </a:r>
          </a:p>
          <a:p>
            <a:pPr algn="just"/>
            <a:r>
              <a:rPr lang="es-MX" dirty="0"/>
              <a:t>LGSMIME. Ley General del Sistema de Medios de Impugnación en Materia Electoral. 2020. México: Diario Oficial de la Federación.</a:t>
            </a:r>
          </a:p>
          <a:p>
            <a:pPr algn="just"/>
            <a:r>
              <a:rPr lang="es-MX" dirty="0"/>
              <a:t>LMIMEEQ. Ley de Medios de Impugnación en Materia Electoral del Estado de Querétaro. 2020. México: Instituto Electoral del </a:t>
            </a:r>
            <a:r>
              <a:rPr lang="es-MX" sz="2100" dirty="0"/>
              <a:t>Estado de Querétaro.</a:t>
            </a:r>
          </a:p>
          <a:p>
            <a:pPr algn="just"/>
            <a:r>
              <a:rPr lang="es-MX" sz="2100" dirty="0"/>
              <a:t>Jurisprudencia P./J. 144/2005 del Pleno de la SCJN “FUNCIÓN ELECTORAL A CARGO DE LAS AUTORIDADES ELECTORALES. PRINCIPIOS RECTORES DE SU EJERCICIO.”</a:t>
            </a:r>
          </a:p>
          <a:p>
            <a:pPr algn="just"/>
            <a:r>
              <a:rPr lang="es-MX" dirty="0"/>
              <a:t>Jurisprudencia 34/2016 del  TEPFJ “TERCEROS INTERESADOS. LA PUBLICITACIÓN POR ESTRADOS ES UN INSTRUMENTO VÁLIDO Y RAZONABLE PARA NOTIFICARLES LA INTERPOSICIÓN DE UN MEDIO DE IMPUGNACIÓN.“ </a:t>
            </a:r>
          </a:p>
          <a:p>
            <a:endParaRPr lang="es-MX"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Fuentes consultadas</a:t>
            </a:r>
          </a:p>
        </p:txBody>
      </p:sp>
      <p:sp>
        <p:nvSpPr>
          <p:cNvPr id="3" name="2 Marcador de contenido"/>
          <p:cNvSpPr>
            <a:spLocks noGrp="1"/>
          </p:cNvSpPr>
          <p:nvPr>
            <p:ph idx="1"/>
          </p:nvPr>
        </p:nvSpPr>
        <p:spPr/>
        <p:txBody>
          <a:bodyPr>
            <a:normAutofit fontScale="90000" lnSpcReduction="10000"/>
          </a:bodyPr>
          <a:lstStyle/>
          <a:p>
            <a:pPr algn="just"/>
            <a:r>
              <a:rPr lang="es-MX" sz="2100" dirty="0"/>
              <a:t>Jurisprudencia 09/2007 del TEPJF “PER SALTUM. EL JUICIO PARA LA PROTECCIÓN DE LOS DERECHOS POLÍTICO-ELECTORALES DEL CIUDADANO DEBE PROMOVERSE DENTRO DEL PLAZO PARA LA INTERPOSICIÓN DEL MEDIO DE DEFENSA INTRAPARTIDARIO U ORDINARIO LEGAL.”</a:t>
            </a:r>
          </a:p>
          <a:p>
            <a:pPr algn="just"/>
            <a:r>
              <a:rPr lang="es-MX" sz="2100" dirty="0"/>
              <a:t>Jurisprudencia 33/2002 del TEPJF “FRIVOLIDAD CONSTATADA AL EXAMINAR EL FONDO DE UN MEDIO DE IMPUGNACIÓN. PUEDE DAR LUGAR A UNA SANCIÓN AL PROMOVENTE.”</a:t>
            </a:r>
          </a:p>
          <a:p>
            <a:pPr algn="just"/>
            <a:r>
              <a:rPr lang="es-MX" sz="2100" dirty="0"/>
              <a:t>Tesis XIX/2003 del TEPJF “PLENITUD DE JURISDICCIÓN. CÓMO OPERA EN IMPUGNACIÓN DE ACTOS ADMINISTRATIVOS ELECTORALES.”</a:t>
            </a:r>
          </a:p>
          <a:p>
            <a:pPr algn="just"/>
            <a:r>
              <a:rPr lang="es-MX" sz="2100" dirty="0"/>
              <a:t>SUP-JDC-24/2018 del 06 de febrero de 2018. ACTOR: Mario Rojas Alba. AUTORIDAD RESPONSABLE: Consejo General del Instituto Nacional Electoral y otro.</a:t>
            </a:r>
          </a:p>
          <a:p>
            <a:pPr algn="just"/>
            <a:r>
              <a:rPr lang="es-MX" sz="2100" dirty="0">
                <a:sym typeface="+mn-ea"/>
              </a:rPr>
              <a:t>Becerra Bautista, 1974. </a:t>
            </a:r>
            <a:r>
              <a:rPr lang="es-MX" sz="2100" i="1" dirty="0">
                <a:sym typeface="+mn-ea"/>
              </a:rPr>
              <a:t>El proceso civil en México</a:t>
            </a:r>
            <a:r>
              <a:rPr lang="es-MX" sz="2100" dirty="0">
                <a:sym typeface="+mn-ea"/>
              </a:rPr>
              <a:t>, Ed. Porrúa.</a:t>
            </a:r>
            <a:endParaRPr lang="es-MX" sz="2100" dirty="0"/>
          </a:p>
          <a:p>
            <a:pPr algn="just"/>
            <a:endParaRPr lang="es-MX" sz="2100" dirty="0"/>
          </a:p>
          <a:p>
            <a:pPr algn="just"/>
            <a:endParaRPr lang="es-MX" sz="2100" dirty="0"/>
          </a:p>
          <a:p>
            <a:endParaRPr lang="es-MX"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2414" y="533400"/>
            <a:ext cx="9601200" cy="2823592"/>
          </a:xfrm>
        </p:spPr>
        <p:txBody>
          <a:bodyPr>
            <a:normAutofit fontScale="90000"/>
          </a:bodyPr>
          <a:lstStyle/>
          <a:p>
            <a:pPr algn="ctr"/>
            <a:r>
              <a:rPr lang="es-MX" sz="6000" dirty="0"/>
              <a:t/>
            </a:r>
            <a:br>
              <a:rPr lang="es-MX" sz="6000" dirty="0"/>
            </a:br>
            <a:r>
              <a:rPr lang="es-MX" sz="6000" dirty="0"/>
              <a:t/>
            </a:r>
            <a:br>
              <a:rPr lang="es-MX" sz="6000" dirty="0"/>
            </a:br>
            <a:r>
              <a:rPr lang="es-MX" sz="6000" dirty="0"/>
              <a:t/>
            </a:r>
            <a:br>
              <a:rPr lang="es-MX" sz="6000" dirty="0"/>
            </a:br>
            <a:r>
              <a:rPr lang="es-MX" sz="6000" dirty="0"/>
              <a:t/>
            </a:r>
            <a:br>
              <a:rPr lang="es-MX" sz="6000" dirty="0"/>
            </a:br>
            <a:r>
              <a:rPr lang="es-MX" sz="6000" dirty="0"/>
              <a:t>GRACIAS</a:t>
            </a:r>
          </a:p>
        </p:txBody>
      </p:sp>
      <p:sp>
        <p:nvSpPr>
          <p:cNvPr id="3" name="2 Marcador de contenido"/>
          <p:cNvSpPr>
            <a:spLocks noGrp="1"/>
          </p:cNvSpPr>
          <p:nvPr>
            <p:ph idx="1"/>
          </p:nvPr>
        </p:nvSpPr>
        <p:spPr>
          <a:xfrm>
            <a:off x="1522414" y="3933056"/>
            <a:ext cx="9601200" cy="2086744"/>
          </a:xfrm>
        </p:spPr>
        <p:txBody>
          <a:bodyPr>
            <a:normAutofit/>
          </a:bodyPr>
          <a:lstStyle/>
          <a:p>
            <a:pPr marL="0" indent="0" algn="ctr">
              <a:buNone/>
            </a:pPr>
            <a:r>
              <a:rPr lang="es-MX" sz="3200" dirty="0"/>
              <a:t>Emanuel Echeverría Ramos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lantilla de diseño vertical y horizontal">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Diapositivas de diseño horizontal y vertical</Template>
  <TotalTime>12</TotalTime>
  <Words>11258</Words>
  <Application>Microsoft Office PowerPoint</Application>
  <PresentationFormat>Personalizado</PresentationFormat>
  <Paragraphs>652</Paragraphs>
  <Slides>94</Slides>
  <Notes>2</Notes>
  <HiddenSlides>0</HiddenSlides>
  <MMClips>0</MMClips>
  <ScaleCrop>false</ScaleCrop>
  <HeadingPairs>
    <vt:vector size="4" baseType="variant">
      <vt:variant>
        <vt:lpstr>Tema</vt:lpstr>
      </vt:variant>
      <vt:variant>
        <vt:i4>1</vt:i4>
      </vt:variant>
      <vt:variant>
        <vt:lpstr>Títulos de diapositiva</vt:lpstr>
      </vt:variant>
      <vt:variant>
        <vt:i4>94</vt:i4>
      </vt:variant>
    </vt:vector>
  </HeadingPairs>
  <TitlesOfParts>
    <vt:vector size="95" baseType="lpstr">
      <vt:lpstr>Plantilla de diseño vertical y horizontal</vt:lpstr>
      <vt:lpstr>SISTEMA DE JUSTICIA ELECTORAL</vt:lpstr>
      <vt:lpstr>Línea de tiempo</vt:lpstr>
      <vt:lpstr>¿Qué son los medios de impugnación?</vt:lpstr>
      <vt:lpstr>Marco convencional, constitucional y legal</vt:lpstr>
      <vt:lpstr>Presentación de PowerPoint</vt:lpstr>
      <vt:lpstr>Presentación de PowerPoint</vt:lpstr>
      <vt:lpstr>Generalidades: Objeto</vt:lpstr>
      <vt:lpstr>Generalidades: Interpretación</vt:lpstr>
      <vt:lpstr>Generalidades: Normatividad supletoria</vt:lpstr>
      <vt:lpstr>Reglas comunes</vt:lpstr>
      <vt:lpstr>Reglas comunes </vt:lpstr>
      <vt:lpstr>Reglas comunes: Impedimentos  Excusa y recusación</vt:lpstr>
      <vt:lpstr>Reglas comunes: plazos y términos</vt:lpstr>
      <vt:lpstr>Reglas comunes: plazos y términos</vt:lpstr>
      <vt:lpstr>Reglas comunes: plazos y términos</vt:lpstr>
      <vt:lpstr>Reglas comunes: de los requisitos para la interposición</vt:lpstr>
      <vt:lpstr>Presentación de PowerPoint</vt:lpstr>
      <vt:lpstr>Reglas comunes: de los requisitos para la interposición</vt:lpstr>
      <vt:lpstr>Reglas comunes: desechamiento, improcedencia y sobreseimiento</vt:lpstr>
      <vt:lpstr>Reglas comunes: desechamiento, improcedencia y sobreseimiento</vt:lpstr>
      <vt:lpstr>Reglas comunes: Desechamiento, improcedencia y sobreseimiento</vt:lpstr>
      <vt:lpstr>Reglas comunes: partes  </vt:lpstr>
      <vt:lpstr>Reglas comunes: legitimación y personería</vt:lpstr>
      <vt:lpstr>Reglas comunes: acumulación y escisión </vt:lpstr>
      <vt:lpstr>Reglas comunes: medios de prueba</vt:lpstr>
      <vt:lpstr>Reglas comunes: notificaciones</vt:lpstr>
      <vt:lpstr>Reglas comunes: principales características de notificaciones personales</vt:lpstr>
      <vt:lpstr>Reglas comunes: principales características de notificaciones por estrados</vt:lpstr>
      <vt:lpstr>Reglas comunes: resoluciones y sentencias</vt:lpstr>
      <vt:lpstr>Reglas comunes: características de las resoluciones</vt:lpstr>
      <vt:lpstr>Medios de impugnación</vt:lpstr>
      <vt:lpstr>MEDIOS DE IMPUGNACIÓN EN EL ÁMBITO LOCAL</vt:lpstr>
      <vt:lpstr>RECURSO DE RECONSIDERACIÓN (REC)</vt:lpstr>
      <vt:lpstr>REC (LOCAL)</vt:lpstr>
      <vt:lpstr>REC (LOCAL)</vt:lpstr>
      <vt:lpstr>REC (LOCAL)</vt:lpstr>
      <vt:lpstr>REC (LOCAL)</vt:lpstr>
      <vt:lpstr>REC (LOCAL)</vt:lpstr>
      <vt:lpstr>RECURSO DE APELACIÓN (RAP)</vt:lpstr>
      <vt:lpstr>RAP (LOCAL)</vt:lpstr>
      <vt:lpstr>RAP (LOCAL)</vt:lpstr>
      <vt:lpstr>RAP (LOCAL)</vt:lpstr>
      <vt:lpstr>Presentación de PowerPoint</vt:lpstr>
      <vt:lpstr>RAP (LOCAL)</vt:lpstr>
      <vt:lpstr>JUICIO LOCAL DE LOS DERECHOS POLÍTICO-ELECTORALES (JLD)</vt:lpstr>
      <vt:lpstr>JLD</vt:lpstr>
      <vt:lpstr>JLD</vt:lpstr>
      <vt:lpstr>JUICIO DE NULIDAD</vt:lpstr>
      <vt:lpstr>Juicio de nulidad</vt:lpstr>
      <vt:lpstr>Juicio de nulidad</vt:lpstr>
      <vt:lpstr>Juicio de nulidad</vt:lpstr>
      <vt:lpstr>Juicio de nulidad: nulidad de votación en casilla (LMIMEEQ 97)</vt:lpstr>
      <vt:lpstr>Juicio de nulidad: nulidad de votación en casilla</vt:lpstr>
      <vt:lpstr>Juicio de nulidad: nulidad de la elección (LMIMEEQ 98)</vt:lpstr>
      <vt:lpstr>Juicio de nulidad: nulidad de la elección</vt:lpstr>
      <vt:lpstr>MEDIOS DE IMPUGNACIÓN EN EL ÁMBITO FEDERAL</vt:lpstr>
      <vt:lpstr>RECURSO DE REVISIÓN (RRV)</vt:lpstr>
      <vt:lpstr>RRV</vt:lpstr>
      <vt:lpstr>RRV</vt:lpstr>
      <vt:lpstr>RRV</vt:lpstr>
      <vt:lpstr>RRV</vt:lpstr>
      <vt:lpstr>RRV</vt:lpstr>
      <vt:lpstr>RRV</vt:lpstr>
      <vt:lpstr>RECURSO DE APELACIÓN (RAP)</vt:lpstr>
      <vt:lpstr>RAP(FEDERAL)</vt:lpstr>
      <vt:lpstr>RAP (FEDERAL)</vt:lpstr>
      <vt:lpstr>JUICIO DE INCONFORMIDAD (JIN)</vt:lpstr>
      <vt:lpstr>JIN</vt:lpstr>
      <vt:lpstr>JIN</vt:lpstr>
      <vt:lpstr>JIN Oponible contra:</vt:lpstr>
      <vt:lpstr>JUICIO PARA LA PROTECCIÓN DE LOS DERECHOS POLÍTICO-ELECTORALES DEL CIUDADANO (JDC)</vt:lpstr>
      <vt:lpstr>JDC</vt:lpstr>
      <vt:lpstr>JDC</vt:lpstr>
      <vt:lpstr>JDC</vt:lpstr>
      <vt:lpstr>JDC</vt:lpstr>
      <vt:lpstr>JUICIO DE REVISIÓN CONSTITUCIONAL(JRC)</vt:lpstr>
      <vt:lpstr>JRC</vt:lpstr>
      <vt:lpstr>JRC</vt:lpstr>
      <vt:lpstr>JRC</vt:lpstr>
      <vt:lpstr>JRC</vt:lpstr>
      <vt:lpstr>JRC</vt:lpstr>
      <vt:lpstr>JRC</vt:lpstr>
      <vt:lpstr>JUICIO ELECTORAL(JE)</vt:lpstr>
      <vt:lpstr>JE</vt:lpstr>
      <vt:lpstr>JE</vt:lpstr>
      <vt:lpstr>JE</vt:lpstr>
      <vt:lpstr>RECURSO DE RECONSIDERACIÓN FEDERAL (REC)</vt:lpstr>
      <vt:lpstr>REC (FEDERAL)</vt:lpstr>
      <vt:lpstr>REC (FEDERAL)</vt:lpstr>
      <vt:lpstr>REC (FEDERAL)</vt:lpstr>
      <vt:lpstr>REC (FEDERAL)</vt:lpstr>
      <vt:lpstr>Fuentes consultadas</vt:lpstr>
      <vt:lpstr>Fuentes consultadas</vt:lpstr>
      <vt:lpstr>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en Material Electoral</dc:title>
  <dc:creator>Carlos Brito H.</dc:creator>
  <cp:lastModifiedBy>Emanuel.Echeverria</cp:lastModifiedBy>
  <cp:revision>111</cp:revision>
  <dcterms:created xsi:type="dcterms:W3CDTF">2020-10-18T17:37:00Z</dcterms:created>
  <dcterms:modified xsi:type="dcterms:W3CDTF">2020-10-21T20:40:22Z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y fmtid="{D5CDD505-2E9C-101B-9397-08002B2CF9AE}" pid="12" name="KSOProductBuildVer">
    <vt:lpwstr>2058-11.2.0.9684</vt:lpwstr>
  </property>
</Properties>
</file>